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8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86B7F-764E-4FD8-B4DD-DDD3C611C334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841CF-E9FA-4395-91E6-EA66CCE78C03}">
      <dgm:prSet phldrT="[Text]"/>
      <dgm:spPr/>
      <dgm:t>
        <a:bodyPr/>
        <a:lstStyle/>
        <a:p>
          <a:r>
            <a:rPr lang="en-IN" dirty="0" smtClean="0"/>
            <a:t> </a:t>
          </a:r>
          <a:endParaRPr lang="en-IN" dirty="0"/>
        </a:p>
      </dgm:t>
    </dgm:pt>
    <dgm:pt modelId="{17436FB5-2864-4586-B732-57FF44A3FB12}" type="parTrans" cxnId="{66A90FDC-6914-4F2B-BC48-A235F1A8C18E}">
      <dgm:prSet/>
      <dgm:spPr/>
      <dgm:t>
        <a:bodyPr/>
        <a:lstStyle/>
        <a:p>
          <a:endParaRPr lang="en-IN"/>
        </a:p>
      </dgm:t>
    </dgm:pt>
    <dgm:pt modelId="{11FEDD40-0C7B-4083-9789-B7E1DB91ADE6}" type="sibTrans" cxnId="{66A90FDC-6914-4F2B-BC48-A235F1A8C18E}">
      <dgm:prSet/>
      <dgm:spPr/>
      <dgm:t>
        <a:bodyPr/>
        <a:lstStyle/>
        <a:p>
          <a:endParaRPr lang="en-IN"/>
        </a:p>
      </dgm:t>
    </dgm:pt>
    <dgm:pt modelId="{5FA5AB8A-CBD8-42EF-B2E2-391400C229DF}">
      <dgm:prSet phldrT="[Text]"/>
      <dgm:spPr/>
      <dgm:t>
        <a:bodyPr/>
        <a:lstStyle/>
        <a:p>
          <a:endParaRPr lang="en-IN" dirty="0"/>
        </a:p>
      </dgm:t>
    </dgm:pt>
    <dgm:pt modelId="{D6A51DFC-2328-4DE5-8B37-FAF54370705A}" type="parTrans" cxnId="{F30F85FF-2C2C-405D-8A69-D447F854FA92}">
      <dgm:prSet/>
      <dgm:spPr/>
      <dgm:t>
        <a:bodyPr/>
        <a:lstStyle/>
        <a:p>
          <a:endParaRPr lang="en-IN"/>
        </a:p>
      </dgm:t>
    </dgm:pt>
    <dgm:pt modelId="{76B813AA-D615-423D-9D15-7A17F82C6404}" type="sibTrans" cxnId="{F30F85FF-2C2C-405D-8A69-D447F854FA92}">
      <dgm:prSet/>
      <dgm:spPr/>
      <dgm:t>
        <a:bodyPr/>
        <a:lstStyle/>
        <a:p>
          <a:endParaRPr lang="en-IN"/>
        </a:p>
      </dgm:t>
    </dgm:pt>
    <dgm:pt modelId="{AE757D99-C921-4B88-B0A8-19BB8293F5EE}">
      <dgm:prSet phldrT="[Text]"/>
      <dgm:spPr/>
      <dgm:t>
        <a:bodyPr/>
        <a:lstStyle/>
        <a:p>
          <a:endParaRPr lang="en-IN" dirty="0"/>
        </a:p>
      </dgm:t>
    </dgm:pt>
    <dgm:pt modelId="{609817AA-FC2B-440A-97C2-C0226B37F90C}" type="parTrans" cxnId="{B1EED4ED-027F-4FFF-B4BC-6987FDE2E9A4}">
      <dgm:prSet/>
      <dgm:spPr/>
      <dgm:t>
        <a:bodyPr/>
        <a:lstStyle/>
        <a:p>
          <a:endParaRPr lang="en-IN"/>
        </a:p>
      </dgm:t>
    </dgm:pt>
    <dgm:pt modelId="{D6679652-3888-45CB-B776-E2F1B3D80B8C}" type="sibTrans" cxnId="{B1EED4ED-027F-4FFF-B4BC-6987FDE2E9A4}">
      <dgm:prSet/>
      <dgm:spPr/>
      <dgm:t>
        <a:bodyPr/>
        <a:lstStyle/>
        <a:p>
          <a:endParaRPr lang="en-IN"/>
        </a:p>
      </dgm:t>
    </dgm:pt>
    <dgm:pt modelId="{1E4FDAD3-EB7C-4ABB-AC01-D868E0ED6DF3}">
      <dgm:prSet phldrT="[Text]"/>
      <dgm:spPr/>
      <dgm:t>
        <a:bodyPr/>
        <a:lstStyle/>
        <a:p>
          <a:endParaRPr lang="en-IN" dirty="0"/>
        </a:p>
      </dgm:t>
    </dgm:pt>
    <dgm:pt modelId="{3BB207AC-CEEB-4753-82C3-D24FB032BEEF}" type="parTrans" cxnId="{4BB4D5D1-0A36-4548-86AE-79F18C5CFA89}">
      <dgm:prSet/>
      <dgm:spPr/>
      <dgm:t>
        <a:bodyPr/>
        <a:lstStyle/>
        <a:p>
          <a:endParaRPr lang="en-IN"/>
        </a:p>
      </dgm:t>
    </dgm:pt>
    <dgm:pt modelId="{D95BAC2A-1C3B-413A-B977-D07AF8F55001}" type="sibTrans" cxnId="{4BB4D5D1-0A36-4548-86AE-79F18C5CFA89}">
      <dgm:prSet/>
      <dgm:spPr/>
      <dgm:t>
        <a:bodyPr/>
        <a:lstStyle/>
        <a:p>
          <a:endParaRPr lang="en-IN"/>
        </a:p>
      </dgm:t>
    </dgm:pt>
    <dgm:pt modelId="{5E7E0F9C-38CC-4485-99F2-577874097F9D}">
      <dgm:prSet/>
      <dgm:spPr/>
      <dgm:t>
        <a:bodyPr/>
        <a:lstStyle/>
        <a:p>
          <a:r>
            <a:rPr lang="en-IN" dirty="0" smtClean="0">
              <a:latin typeface="+mn-lt"/>
            </a:rPr>
            <a:t>CHECK THAT MESSAGE IS FORWARDED OR NOT</a:t>
          </a:r>
          <a:endParaRPr lang="en-IN" dirty="0"/>
        </a:p>
      </dgm:t>
    </dgm:pt>
    <dgm:pt modelId="{669FBAE6-1EC3-411D-803D-FB36EE3F5968}" type="parTrans" cxnId="{AE1E36C5-7FBE-4C8B-8A01-9C04247D0D0C}">
      <dgm:prSet/>
      <dgm:spPr/>
      <dgm:t>
        <a:bodyPr/>
        <a:lstStyle/>
        <a:p>
          <a:endParaRPr lang="en-IN"/>
        </a:p>
      </dgm:t>
    </dgm:pt>
    <dgm:pt modelId="{565F12C5-12A6-49C8-957E-1DE103E780D2}" type="sibTrans" cxnId="{AE1E36C5-7FBE-4C8B-8A01-9C04247D0D0C}">
      <dgm:prSet/>
      <dgm:spPr/>
      <dgm:t>
        <a:bodyPr/>
        <a:lstStyle/>
        <a:p>
          <a:endParaRPr lang="en-IN"/>
        </a:p>
      </dgm:t>
    </dgm:pt>
    <dgm:pt modelId="{FE445ABB-D77F-45B7-8B9D-B2B7F8AFC2CE}">
      <dgm:prSet/>
      <dgm:spPr/>
      <dgm:t>
        <a:bodyPr/>
        <a:lstStyle/>
        <a:p>
          <a:r>
            <a:rPr lang="en-IN" dirty="0" smtClean="0">
              <a:latin typeface="+mn-lt"/>
            </a:rPr>
            <a:t>CHECK PHOTOS AND MEDIA CAREFULLY</a:t>
          </a:r>
          <a:endParaRPr lang="en-IN" dirty="0"/>
        </a:p>
      </dgm:t>
    </dgm:pt>
    <dgm:pt modelId="{3C7B0B2B-A021-4143-80B1-5BE148783512}" type="parTrans" cxnId="{A0A76DE5-AFA3-4976-B4B2-24A212F8BB84}">
      <dgm:prSet/>
      <dgm:spPr/>
      <dgm:t>
        <a:bodyPr/>
        <a:lstStyle/>
        <a:p>
          <a:endParaRPr lang="en-IN"/>
        </a:p>
      </dgm:t>
    </dgm:pt>
    <dgm:pt modelId="{129D7988-7E44-46DB-9260-176210A9D34D}" type="sibTrans" cxnId="{A0A76DE5-AFA3-4976-B4B2-24A212F8BB84}">
      <dgm:prSet/>
      <dgm:spPr/>
      <dgm:t>
        <a:bodyPr/>
        <a:lstStyle/>
        <a:p>
          <a:endParaRPr lang="en-IN"/>
        </a:p>
      </dgm:t>
    </dgm:pt>
    <dgm:pt modelId="{EFF66DAB-4F5E-4488-AA45-3F958C8BEC7D}">
      <dgm:prSet/>
      <dgm:spPr/>
      <dgm:t>
        <a:bodyPr/>
        <a:lstStyle/>
        <a:p>
          <a:r>
            <a:rPr lang="en-IN" dirty="0" smtClean="0">
              <a:latin typeface="+mn-lt"/>
            </a:rPr>
            <a:t>LOOK OUT FOR MESSAGEES THAT LOOK DIFFERENT</a:t>
          </a:r>
          <a:endParaRPr lang="en-IN" dirty="0"/>
        </a:p>
      </dgm:t>
    </dgm:pt>
    <dgm:pt modelId="{A8C05DEA-5FAC-45DA-8FA2-D88D0206DB58}" type="parTrans" cxnId="{D9F7EB8C-699D-480D-B7AA-02DDEA0F3F11}">
      <dgm:prSet/>
      <dgm:spPr/>
      <dgm:t>
        <a:bodyPr/>
        <a:lstStyle/>
        <a:p>
          <a:endParaRPr lang="en-IN"/>
        </a:p>
      </dgm:t>
    </dgm:pt>
    <dgm:pt modelId="{E6780872-FD0B-48AF-A07D-075D6B3781A6}" type="sibTrans" cxnId="{D9F7EB8C-699D-480D-B7AA-02DDEA0F3F11}">
      <dgm:prSet/>
      <dgm:spPr/>
      <dgm:t>
        <a:bodyPr/>
        <a:lstStyle/>
        <a:p>
          <a:endParaRPr lang="en-IN"/>
        </a:p>
      </dgm:t>
    </dgm:pt>
    <dgm:pt modelId="{30B59F13-75DF-4DEE-B628-18926C5AC8E4}">
      <dgm:prSet/>
      <dgm:spPr/>
      <dgm:t>
        <a:bodyPr/>
        <a:lstStyle/>
        <a:p>
          <a:r>
            <a:rPr lang="en-IN" dirty="0" smtClean="0">
              <a:latin typeface="+mn-lt"/>
            </a:rPr>
            <a:t>VERIFY WITH OTHER SOURCES </a:t>
          </a:r>
          <a:endParaRPr lang="en-IN" dirty="0"/>
        </a:p>
      </dgm:t>
    </dgm:pt>
    <dgm:pt modelId="{329C717E-C9C7-45BD-94DE-CBDAC6E7BCF0}" type="parTrans" cxnId="{9882CA06-8BE2-4038-8061-81559DA0B83F}">
      <dgm:prSet/>
      <dgm:spPr/>
      <dgm:t>
        <a:bodyPr/>
        <a:lstStyle/>
        <a:p>
          <a:endParaRPr lang="en-IN"/>
        </a:p>
      </dgm:t>
    </dgm:pt>
    <dgm:pt modelId="{E13648F6-A856-4FD5-A1DB-787F64AD340E}" type="sibTrans" cxnId="{9882CA06-8BE2-4038-8061-81559DA0B83F}">
      <dgm:prSet/>
      <dgm:spPr/>
      <dgm:t>
        <a:bodyPr/>
        <a:lstStyle/>
        <a:p>
          <a:endParaRPr lang="en-IN"/>
        </a:p>
      </dgm:t>
    </dgm:pt>
    <dgm:pt modelId="{F1082360-DC93-4CA2-A139-D5DA02EC65AB}" type="pres">
      <dgm:prSet presAssocID="{5F986B7F-764E-4FD8-B4DD-DDD3C611C33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337330F-8BD3-47A7-A52B-0C3669922D8B}" type="pres">
      <dgm:prSet presAssocID="{534841CF-E9FA-4395-91E6-EA66CCE78C03}" presName="composite" presStyleCnt="0"/>
      <dgm:spPr/>
    </dgm:pt>
    <dgm:pt modelId="{EB3F72AA-05E3-4C70-96D3-85F2A1B5DF4F}" type="pres">
      <dgm:prSet presAssocID="{534841CF-E9FA-4395-91E6-EA66CCE78C03}" presName="parentText" presStyleLbl="alignNode1" presStyleIdx="0" presStyleCnt="4" custLinFactNeighborX="0" custLinFactNeighborY="-199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2D6D3B-1C9E-40B6-B2D6-2996F88A5D00}" type="pres">
      <dgm:prSet presAssocID="{534841CF-E9FA-4395-91E6-EA66CCE78C03}" presName="descendantText" presStyleLbl="alignAcc1" presStyleIdx="0" presStyleCnt="4" custLinFactNeighborX="592" custLinFactNeighborY="-3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AAF210-33B5-4F37-AEB8-F9DF422F81A2}" type="pres">
      <dgm:prSet presAssocID="{11FEDD40-0C7B-4083-9789-B7E1DB91ADE6}" presName="sp" presStyleCnt="0"/>
      <dgm:spPr/>
    </dgm:pt>
    <dgm:pt modelId="{4076E51E-BA4A-4514-93C2-F342A3111E4D}" type="pres">
      <dgm:prSet presAssocID="{AE757D99-C921-4B88-B0A8-19BB8293F5EE}" presName="composite" presStyleCnt="0"/>
      <dgm:spPr/>
    </dgm:pt>
    <dgm:pt modelId="{11426495-F585-4B11-9931-29AF96393212}" type="pres">
      <dgm:prSet presAssocID="{AE757D99-C921-4B88-B0A8-19BB8293F5EE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FEA8E5-11E8-48EE-A6FA-077E43059AFA}" type="pres">
      <dgm:prSet presAssocID="{AE757D99-C921-4B88-B0A8-19BB8293F5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D70CA6-882F-4AE8-881D-4DC833BFAEBC}" type="pres">
      <dgm:prSet presAssocID="{D6679652-3888-45CB-B776-E2F1B3D80B8C}" presName="sp" presStyleCnt="0"/>
      <dgm:spPr/>
    </dgm:pt>
    <dgm:pt modelId="{482247AF-43B6-4434-B297-1CAADBAFF2BD}" type="pres">
      <dgm:prSet presAssocID="{1E4FDAD3-EB7C-4ABB-AC01-D868E0ED6DF3}" presName="composite" presStyleCnt="0"/>
      <dgm:spPr/>
    </dgm:pt>
    <dgm:pt modelId="{18BFD6B7-CA1E-4480-9F45-993793B6AD27}" type="pres">
      <dgm:prSet presAssocID="{1E4FDAD3-EB7C-4ABB-AC01-D868E0ED6DF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2337D8D-6F98-474D-B62B-354840A26B9B}" type="pres">
      <dgm:prSet presAssocID="{1E4FDAD3-EB7C-4ABB-AC01-D868E0ED6DF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AEE2A2D-9426-4011-AD6E-24F010A63A13}" type="pres">
      <dgm:prSet presAssocID="{D95BAC2A-1C3B-413A-B977-D07AF8F55001}" presName="sp" presStyleCnt="0"/>
      <dgm:spPr/>
    </dgm:pt>
    <dgm:pt modelId="{371E0E58-DEFB-466A-B89C-EEA85C9C87FA}" type="pres">
      <dgm:prSet presAssocID="{5FA5AB8A-CBD8-42EF-B2E2-391400C229DF}" presName="composite" presStyleCnt="0"/>
      <dgm:spPr/>
    </dgm:pt>
    <dgm:pt modelId="{5B88716E-BD79-46D0-9445-5ED2606714AC}" type="pres">
      <dgm:prSet presAssocID="{5FA5AB8A-CBD8-42EF-B2E2-391400C229D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3586FE-0EF9-4E52-AD54-96751A322392}" type="pres">
      <dgm:prSet presAssocID="{5FA5AB8A-CBD8-42EF-B2E2-391400C229D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6A90FDC-6914-4F2B-BC48-A235F1A8C18E}" srcId="{5F986B7F-764E-4FD8-B4DD-DDD3C611C334}" destId="{534841CF-E9FA-4395-91E6-EA66CCE78C03}" srcOrd="0" destOrd="0" parTransId="{17436FB5-2864-4586-B732-57FF44A3FB12}" sibTransId="{11FEDD40-0C7B-4083-9789-B7E1DB91ADE6}"/>
    <dgm:cxn modelId="{AE1E36C5-7FBE-4C8B-8A01-9C04247D0D0C}" srcId="{534841CF-E9FA-4395-91E6-EA66CCE78C03}" destId="{5E7E0F9C-38CC-4485-99F2-577874097F9D}" srcOrd="0" destOrd="0" parTransId="{669FBAE6-1EC3-411D-803D-FB36EE3F5968}" sibTransId="{565F12C5-12A6-49C8-957E-1DE103E780D2}"/>
    <dgm:cxn modelId="{B1EED4ED-027F-4FFF-B4BC-6987FDE2E9A4}" srcId="{5F986B7F-764E-4FD8-B4DD-DDD3C611C334}" destId="{AE757D99-C921-4B88-B0A8-19BB8293F5EE}" srcOrd="1" destOrd="0" parTransId="{609817AA-FC2B-440A-97C2-C0226B37F90C}" sibTransId="{D6679652-3888-45CB-B776-E2F1B3D80B8C}"/>
    <dgm:cxn modelId="{F30F85FF-2C2C-405D-8A69-D447F854FA92}" srcId="{5F986B7F-764E-4FD8-B4DD-DDD3C611C334}" destId="{5FA5AB8A-CBD8-42EF-B2E2-391400C229DF}" srcOrd="3" destOrd="0" parTransId="{D6A51DFC-2328-4DE5-8B37-FAF54370705A}" sibTransId="{76B813AA-D615-423D-9D15-7A17F82C6404}"/>
    <dgm:cxn modelId="{EEA8BB4B-1D38-44DE-8325-106761E53D0B}" type="presOf" srcId="{AE757D99-C921-4B88-B0A8-19BB8293F5EE}" destId="{11426495-F585-4B11-9931-29AF96393212}" srcOrd="0" destOrd="0" presId="urn:microsoft.com/office/officeart/2005/8/layout/chevron2"/>
    <dgm:cxn modelId="{09E5A710-E688-4831-860D-71E6A0F55683}" type="presOf" srcId="{5F986B7F-764E-4FD8-B4DD-DDD3C611C334}" destId="{F1082360-DC93-4CA2-A139-D5DA02EC65AB}" srcOrd="0" destOrd="0" presId="urn:microsoft.com/office/officeart/2005/8/layout/chevron2"/>
    <dgm:cxn modelId="{4BB4D5D1-0A36-4548-86AE-79F18C5CFA89}" srcId="{5F986B7F-764E-4FD8-B4DD-DDD3C611C334}" destId="{1E4FDAD3-EB7C-4ABB-AC01-D868E0ED6DF3}" srcOrd="2" destOrd="0" parTransId="{3BB207AC-CEEB-4753-82C3-D24FB032BEEF}" sibTransId="{D95BAC2A-1C3B-413A-B977-D07AF8F55001}"/>
    <dgm:cxn modelId="{B933781A-7FE8-4B9A-BB6A-BE964A1691BA}" type="presOf" srcId="{30B59F13-75DF-4DEE-B628-18926C5AC8E4}" destId="{EA3586FE-0EF9-4E52-AD54-96751A322392}" srcOrd="0" destOrd="0" presId="urn:microsoft.com/office/officeart/2005/8/layout/chevron2"/>
    <dgm:cxn modelId="{F45F0D67-0B47-4E2C-96C0-1E703F14B01C}" type="presOf" srcId="{EFF66DAB-4F5E-4488-AA45-3F958C8BEC7D}" destId="{E2337D8D-6F98-474D-B62B-354840A26B9B}" srcOrd="0" destOrd="0" presId="urn:microsoft.com/office/officeart/2005/8/layout/chevron2"/>
    <dgm:cxn modelId="{244162D5-82CC-4CDB-8BBC-35FF66F7544C}" type="presOf" srcId="{5E7E0F9C-38CC-4485-99F2-577874097F9D}" destId="{732D6D3B-1C9E-40B6-B2D6-2996F88A5D00}" srcOrd="0" destOrd="0" presId="urn:microsoft.com/office/officeart/2005/8/layout/chevron2"/>
    <dgm:cxn modelId="{7F5ACAB5-6019-4B9A-984F-91F98AA182E6}" type="presOf" srcId="{534841CF-E9FA-4395-91E6-EA66CCE78C03}" destId="{EB3F72AA-05E3-4C70-96D3-85F2A1B5DF4F}" srcOrd="0" destOrd="0" presId="urn:microsoft.com/office/officeart/2005/8/layout/chevron2"/>
    <dgm:cxn modelId="{112848A5-CCE4-4F98-8534-FE0778EBA0B1}" type="presOf" srcId="{FE445ABB-D77F-45B7-8B9D-B2B7F8AFC2CE}" destId="{ABFEA8E5-11E8-48EE-A6FA-077E43059AFA}" srcOrd="0" destOrd="0" presId="urn:microsoft.com/office/officeart/2005/8/layout/chevron2"/>
    <dgm:cxn modelId="{9882CA06-8BE2-4038-8061-81559DA0B83F}" srcId="{5FA5AB8A-CBD8-42EF-B2E2-391400C229DF}" destId="{30B59F13-75DF-4DEE-B628-18926C5AC8E4}" srcOrd="0" destOrd="0" parTransId="{329C717E-C9C7-45BD-94DE-CBDAC6E7BCF0}" sibTransId="{E13648F6-A856-4FD5-A1DB-787F64AD340E}"/>
    <dgm:cxn modelId="{D9F7EB8C-699D-480D-B7AA-02DDEA0F3F11}" srcId="{1E4FDAD3-EB7C-4ABB-AC01-D868E0ED6DF3}" destId="{EFF66DAB-4F5E-4488-AA45-3F958C8BEC7D}" srcOrd="0" destOrd="0" parTransId="{A8C05DEA-5FAC-45DA-8FA2-D88D0206DB58}" sibTransId="{E6780872-FD0B-48AF-A07D-075D6B3781A6}"/>
    <dgm:cxn modelId="{1684222A-5DCB-442D-8C28-FF8CAF8E9E22}" type="presOf" srcId="{1E4FDAD3-EB7C-4ABB-AC01-D868E0ED6DF3}" destId="{18BFD6B7-CA1E-4480-9F45-993793B6AD27}" srcOrd="0" destOrd="0" presId="urn:microsoft.com/office/officeart/2005/8/layout/chevron2"/>
    <dgm:cxn modelId="{8AB2B0F5-D71F-4E70-9067-33864C0979FF}" type="presOf" srcId="{5FA5AB8A-CBD8-42EF-B2E2-391400C229DF}" destId="{5B88716E-BD79-46D0-9445-5ED2606714AC}" srcOrd="0" destOrd="0" presId="urn:microsoft.com/office/officeart/2005/8/layout/chevron2"/>
    <dgm:cxn modelId="{A0A76DE5-AFA3-4976-B4B2-24A212F8BB84}" srcId="{AE757D99-C921-4B88-B0A8-19BB8293F5EE}" destId="{FE445ABB-D77F-45B7-8B9D-B2B7F8AFC2CE}" srcOrd="0" destOrd="0" parTransId="{3C7B0B2B-A021-4143-80B1-5BE148783512}" sibTransId="{129D7988-7E44-46DB-9260-176210A9D34D}"/>
    <dgm:cxn modelId="{F029F576-9FE6-45D4-950B-EF9F9A6B0431}" type="presParOf" srcId="{F1082360-DC93-4CA2-A139-D5DA02EC65AB}" destId="{6337330F-8BD3-47A7-A52B-0C3669922D8B}" srcOrd="0" destOrd="0" presId="urn:microsoft.com/office/officeart/2005/8/layout/chevron2"/>
    <dgm:cxn modelId="{2FACCB77-7FEF-4E71-B83D-E94FF84CEF66}" type="presParOf" srcId="{6337330F-8BD3-47A7-A52B-0C3669922D8B}" destId="{EB3F72AA-05E3-4C70-96D3-85F2A1B5DF4F}" srcOrd="0" destOrd="0" presId="urn:microsoft.com/office/officeart/2005/8/layout/chevron2"/>
    <dgm:cxn modelId="{743CD7DF-E50E-42EA-B39C-08027B66B518}" type="presParOf" srcId="{6337330F-8BD3-47A7-A52B-0C3669922D8B}" destId="{732D6D3B-1C9E-40B6-B2D6-2996F88A5D00}" srcOrd="1" destOrd="0" presId="urn:microsoft.com/office/officeart/2005/8/layout/chevron2"/>
    <dgm:cxn modelId="{8965BDC6-1C85-4BD8-BCB6-0D39EF35340D}" type="presParOf" srcId="{F1082360-DC93-4CA2-A139-D5DA02EC65AB}" destId="{73AAF210-33B5-4F37-AEB8-F9DF422F81A2}" srcOrd="1" destOrd="0" presId="urn:microsoft.com/office/officeart/2005/8/layout/chevron2"/>
    <dgm:cxn modelId="{43E713A4-675C-4CC1-B2F2-DF17A18A3E0B}" type="presParOf" srcId="{F1082360-DC93-4CA2-A139-D5DA02EC65AB}" destId="{4076E51E-BA4A-4514-93C2-F342A3111E4D}" srcOrd="2" destOrd="0" presId="urn:microsoft.com/office/officeart/2005/8/layout/chevron2"/>
    <dgm:cxn modelId="{69F45F39-EED2-4FAD-A895-7FC14491166D}" type="presParOf" srcId="{4076E51E-BA4A-4514-93C2-F342A3111E4D}" destId="{11426495-F585-4B11-9931-29AF96393212}" srcOrd="0" destOrd="0" presId="urn:microsoft.com/office/officeart/2005/8/layout/chevron2"/>
    <dgm:cxn modelId="{C1133D24-9451-4947-8B3F-1D0E328AB815}" type="presParOf" srcId="{4076E51E-BA4A-4514-93C2-F342A3111E4D}" destId="{ABFEA8E5-11E8-48EE-A6FA-077E43059AFA}" srcOrd="1" destOrd="0" presId="urn:microsoft.com/office/officeart/2005/8/layout/chevron2"/>
    <dgm:cxn modelId="{92990679-DC28-4083-9DE9-94A38CC2DA4C}" type="presParOf" srcId="{F1082360-DC93-4CA2-A139-D5DA02EC65AB}" destId="{9DD70CA6-882F-4AE8-881D-4DC833BFAEBC}" srcOrd="3" destOrd="0" presId="urn:microsoft.com/office/officeart/2005/8/layout/chevron2"/>
    <dgm:cxn modelId="{65CF8E78-CE65-437F-89DB-366806A8CB22}" type="presParOf" srcId="{F1082360-DC93-4CA2-A139-D5DA02EC65AB}" destId="{482247AF-43B6-4434-B297-1CAADBAFF2BD}" srcOrd="4" destOrd="0" presId="urn:microsoft.com/office/officeart/2005/8/layout/chevron2"/>
    <dgm:cxn modelId="{C4A7CCC3-A595-4D11-8345-D80AA08E8E8D}" type="presParOf" srcId="{482247AF-43B6-4434-B297-1CAADBAFF2BD}" destId="{18BFD6B7-CA1E-4480-9F45-993793B6AD27}" srcOrd="0" destOrd="0" presId="urn:microsoft.com/office/officeart/2005/8/layout/chevron2"/>
    <dgm:cxn modelId="{55C6C1CB-68FA-4F54-AF35-FE1B6D8E2207}" type="presParOf" srcId="{482247AF-43B6-4434-B297-1CAADBAFF2BD}" destId="{E2337D8D-6F98-474D-B62B-354840A26B9B}" srcOrd="1" destOrd="0" presId="urn:microsoft.com/office/officeart/2005/8/layout/chevron2"/>
    <dgm:cxn modelId="{88C208A9-A19C-40B3-AAA7-01B44031950B}" type="presParOf" srcId="{F1082360-DC93-4CA2-A139-D5DA02EC65AB}" destId="{7AEE2A2D-9426-4011-AD6E-24F010A63A13}" srcOrd="5" destOrd="0" presId="urn:microsoft.com/office/officeart/2005/8/layout/chevron2"/>
    <dgm:cxn modelId="{A912C2AC-08EC-423F-8127-6296D5C69712}" type="presParOf" srcId="{F1082360-DC93-4CA2-A139-D5DA02EC65AB}" destId="{371E0E58-DEFB-466A-B89C-EEA85C9C87FA}" srcOrd="6" destOrd="0" presId="urn:microsoft.com/office/officeart/2005/8/layout/chevron2"/>
    <dgm:cxn modelId="{CAD64C74-CB8E-43A2-925F-925542C273A7}" type="presParOf" srcId="{371E0E58-DEFB-466A-B89C-EEA85C9C87FA}" destId="{5B88716E-BD79-46D0-9445-5ED2606714AC}" srcOrd="0" destOrd="0" presId="urn:microsoft.com/office/officeart/2005/8/layout/chevron2"/>
    <dgm:cxn modelId="{FDB678F8-2784-4B61-ABCD-0211722FFEF3}" type="presParOf" srcId="{371E0E58-DEFB-466A-B89C-EEA85C9C87FA}" destId="{EA3586FE-0EF9-4E52-AD54-96751A322392}" srcOrd="1" destOrd="0" presId="urn:microsoft.com/office/officeart/2005/8/layout/chevron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C0565E-9B67-4D0A-8CDB-DC3F926F9165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3D3B6D-4257-4FEA-B725-6985A5372046}">
      <dgm:prSet phldrT="[Text]" custT="1"/>
      <dgm:spPr/>
      <dgm:t>
        <a:bodyPr/>
        <a:lstStyle/>
        <a:p>
          <a:r>
            <a:rPr lang="en-IN" sz="2300" b="1" dirty="0" smtClean="0">
              <a:latin typeface="Calibri" pitchFamily="34" charset="0"/>
            </a:rPr>
            <a:t> </a:t>
          </a:r>
          <a:endParaRPr lang="en-IN" sz="2000" b="1" dirty="0">
            <a:latin typeface="Calibri" pitchFamily="34" charset="0"/>
          </a:endParaRPr>
        </a:p>
      </dgm:t>
    </dgm:pt>
    <dgm:pt modelId="{066E620A-7F58-4E5A-A3EB-FE6AC585CF20}" type="parTrans" cxnId="{ED63ABB8-2CB2-4810-9227-1FFD8F17682C}">
      <dgm:prSet/>
      <dgm:spPr/>
      <dgm:t>
        <a:bodyPr/>
        <a:lstStyle/>
        <a:p>
          <a:endParaRPr lang="en-IN"/>
        </a:p>
      </dgm:t>
    </dgm:pt>
    <dgm:pt modelId="{6A45B154-D76B-4EB5-AEA3-7402480CB99B}" type="sibTrans" cxnId="{ED63ABB8-2CB2-4810-9227-1FFD8F17682C}">
      <dgm:prSet/>
      <dgm:spPr/>
      <dgm:t>
        <a:bodyPr/>
        <a:lstStyle/>
        <a:p>
          <a:endParaRPr lang="en-IN"/>
        </a:p>
      </dgm:t>
    </dgm:pt>
    <dgm:pt modelId="{59863314-BBC0-4080-B4C2-C53CA80E25DB}">
      <dgm:prSet phldrT="[Text]" custT="1"/>
      <dgm:spPr/>
      <dgm:t>
        <a:bodyPr/>
        <a:lstStyle/>
        <a:p>
          <a:endParaRPr lang="en-IN" sz="2000" b="0" dirty="0">
            <a:latin typeface="+mj-lt"/>
          </a:endParaRPr>
        </a:p>
      </dgm:t>
    </dgm:pt>
    <dgm:pt modelId="{EC8CAC39-0A95-4943-A0F1-9684FF1BD4FD}" type="parTrans" cxnId="{8BC369CE-FC50-4C09-A36D-E0058515358B}">
      <dgm:prSet/>
      <dgm:spPr/>
      <dgm:t>
        <a:bodyPr/>
        <a:lstStyle/>
        <a:p>
          <a:endParaRPr lang="en-IN"/>
        </a:p>
      </dgm:t>
    </dgm:pt>
    <dgm:pt modelId="{2E8D6559-5FF8-4FC4-9ABC-CC88C95F4733}" type="sibTrans" cxnId="{8BC369CE-FC50-4C09-A36D-E0058515358B}">
      <dgm:prSet/>
      <dgm:spPr/>
      <dgm:t>
        <a:bodyPr/>
        <a:lstStyle/>
        <a:p>
          <a:endParaRPr lang="en-IN"/>
        </a:p>
      </dgm:t>
    </dgm:pt>
    <dgm:pt modelId="{7E149295-DF83-4B55-9439-F0D9BEA13DB8}">
      <dgm:prSet phldrT="[Text]" custT="1"/>
      <dgm:spPr/>
      <dgm:t>
        <a:bodyPr/>
        <a:lstStyle/>
        <a:p>
          <a:endParaRPr lang="en-IN" sz="2000" b="0" dirty="0">
            <a:latin typeface="+mj-lt"/>
          </a:endParaRPr>
        </a:p>
      </dgm:t>
    </dgm:pt>
    <dgm:pt modelId="{33070519-1D8D-4885-8E7B-FA893FE74B97}" type="parTrans" cxnId="{E4A3EC65-64F9-4269-9D73-135EB4C54385}">
      <dgm:prSet/>
      <dgm:spPr/>
      <dgm:t>
        <a:bodyPr/>
        <a:lstStyle/>
        <a:p>
          <a:endParaRPr lang="en-IN"/>
        </a:p>
      </dgm:t>
    </dgm:pt>
    <dgm:pt modelId="{8CE22A2A-BB1B-48E5-9FBB-834C59C7A565}" type="sibTrans" cxnId="{E4A3EC65-64F9-4269-9D73-135EB4C54385}">
      <dgm:prSet/>
      <dgm:spPr/>
      <dgm:t>
        <a:bodyPr/>
        <a:lstStyle/>
        <a:p>
          <a:endParaRPr lang="en-IN"/>
        </a:p>
      </dgm:t>
    </dgm:pt>
    <dgm:pt modelId="{186796EE-ADA6-4937-873C-1B9E4978E901}">
      <dgm:prSet custT="1"/>
      <dgm:spPr/>
      <dgm:t>
        <a:bodyPr/>
        <a:lstStyle/>
        <a:p>
          <a:r>
            <a:rPr lang="en-IN" sz="2000" b="0" dirty="0" smtClean="0">
              <a:latin typeface="+mj-lt"/>
            </a:rPr>
            <a:t>A Message </a:t>
          </a:r>
          <a:r>
            <a:rPr lang="en-IN" sz="2000" b="0" dirty="0" err="1" smtClean="0">
              <a:latin typeface="+mj-lt"/>
            </a:rPr>
            <a:t>Labeled</a:t>
          </a:r>
          <a:r>
            <a:rPr lang="en-IN" sz="2000" b="0" dirty="0" smtClean="0">
              <a:latin typeface="+mj-lt"/>
            </a:rPr>
            <a:t> Forward Lets You Know If Your Friend Or Family Member Received That Message From Someone Else.</a:t>
          </a:r>
          <a:endParaRPr lang="en-IN" sz="2000" b="0" dirty="0">
            <a:latin typeface="+mj-lt"/>
          </a:endParaRPr>
        </a:p>
      </dgm:t>
    </dgm:pt>
    <dgm:pt modelId="{190CBA26-95DA-439F-B48E-F8402A62BA63}" type="parTrans" cxnId="{0E28A94C-314D-4635-9F1C-D4698CFCC184}">
      <dgm:prSet/>
      <dgm:spPr/>
      <dgm:t>
        <a:bodyPr/>
        <a:lstStyle/>
        <a:p>
          <a:endParaRPr lang="en-IN"/>
        </a:p>
      </dgm:t>
    </dgm:pt>
    <dgm:pt modelId="{02F158FA-5EFD-457B-BCB1-2416EE6C56ED}" type="sibTrans" cxnId="{0E28A94C-314D-4635-9F1C-D4698CFCC184}">
      <dgm:prSet/>
      <dgm:spPr/>
      <dgm:t>
        <a:bodyPr/>
        <a:lstStyle/>
        <a:p>
          <a:endParaRPr lang="en-IN"/>
        </a:p>
      </dgm:t>
    </dgm:pt>
    <dgm:pt modelId="{CEC51263-05CE-45AA-ABAF-52EDAF07469A}">
      <dgm:prSet custT="1"/>
      <dgm:spPr/>
      <dgm:t>
        <a:bodyPr/>
        <a:lstStyle/>
        <a:p>
          <a:r>
            <a:rPr lang="en-IN" sz="2000" b="0" dirty="0" smtClean="0">
              <a:latin typeface="+mj-lt"/>
            </a:rPr>
            <a:t>If It Is Forwarded More Than Five Times There Indicate a Double Arrow Icon</a:t>
          </a:r>
          <a:endParaRPr lang="en-IN" sz="2000" b="0" dirty="0">
            <a:latin typeface="+mj-lt"/>
          </a:endParaRPr>
        </a:p>
      </dgm:t>
    </dgm:pt>
    <dgm:pt modelId="{DA4ACFBD-D816-41E7-BDED-A89920015CAF}" type="parTrans" cxnId="{B7497A2D-C3C4-4B20-9959-A146C42A2A70}">
      <dgm:prSet/>
      <dgm:spPr/>
      <dgm:t>
        <a:bodyPr/>
        <a:lstStyle/>
        <a:p>
          <a:endParaRPr lang="en-IN"/>
        </a:p>
      </dgm:t>
    </dgm:pt>
    <dgm:pt modelId="{9FDEA9E0-DC9F-41E1-A730-52F87467B628}" type="sibTrans" cxnId="{B7497A2D-C3C4-4B20-9959-A146C42A2A70}">
      <dgm:prSet/>
      <dgm:spPr/>
      <dgm:t>
        <a:bodyPr/>
        <a:lstStyle/>
        <a:p>
          <a:endParaRPr lang="en-IN"/>
        </a:p>
      </dgm:t>
    </dgm:pt>
    <dgm:pt modelId="{E245BFDC-15A8-4C50-8295-EB49E4CB577B}">
      <dgm:prSet custT="1"/>
      <dgm:spPr/>
      <dgm:t>
        <a:bodyPr/>
        <a:lstStyle/>
        <a:p>
          <a:r>
            <a:rPr lang="en-IN" sz="2000" b="0" dirty="0" smtClean="0">
              <a:latin typeface="+mj-lt"/>
            </a:rPr>
            <a:t>Double Check The Facts To Know More About The Forwarded Message</a:t>
          </a:r>
          <a:endParaRPr lang="en-IN" sz="2000" b="0" dirty="0">
            <a:latin typeface="+mj-lt"/>
          </a:endParaRPr>
        </a:p>
      </dgm:t>
    </dgm:pt>
    <dgm:pt modelId="{3EEC8BD1-27D4-4C47-9E7A-F23942913EFF}" type="parTrans" cxnId="{0168B412-8442-4CEE-825B-A83FB8B92E38}">
      <dgm:prSet/>
      <dgm:spPr/>
      <dgm:t>
        <a:bodyPr/>
        <a:lstStyle/>
        <a:p>
          <a:endParaRPr lang="en-IN"/>
        </a:p>
      </dgm:t>
    </dgm:pt>
    <dgm:pt modelId="{15297D83-7EFC-4E81-A990-66DE56403275}" type="sibTrans" cxnId="{0168B412-8442-4CEE-825B-A83FB8B92E38}">
      <dgm:prSet/>
      <dgm:spPr/>
      <dgm:t>
        <a:bodyPr/>
        <a:lstStyle/>
        <a:p>
          <a:endParaRPr lang="en-IN"/>
        </a:p>
      </dgm:t>
    </dgm:pt>
    <dgm:pt modelId="{E941C977-6F66-4A0B-BD31-73567D168F65}" type="pres">
      <dgm:prSet presAssocID="{42C0565E-9B67-4D0A-8CDB-DC3F926F916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644179A-6924-4BAE-A732-5528D814A5A4}" type="pres">
      <dgm:prSet presAssocID="{743D3B6D-4257-4FEA-B725-6985A5372046}" presName="composite" presStyleCnt="0"/>
      <dgm:spPr/>
    </dgm:pt>
    <dgm:pt modelId="{2CFC5CDD-A14C-4294-B475-8446661FF0D2}" type="pres">
      <dgm:prSet presAssocID="{743D3B6D-4257-4FEA-B725-6985A537204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C939F5-149D-4F8A-98AB-8BF08EED621A}" type="pres">
      <dgm:prSet presAssocID="{743D3B6D-4257-4FEA-B725-6985A537204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178BFF-CE42-43FC-B8C0-389A340525D7}" type="pres">
      <dgm:prSet presAssocID="{6A45B154-D76B-4EB5-AEA3-7402480CB99B}" presName="sp" presStyleCnt="0"/>
      <dgm:spPr/>
    </dgm:pt>
    <dgm:pt modelId="{A98D4F1A-81FC-4D38-A182-2A9874D46170}" type="pres">
      <dgm:prSet presAssocID="{59863314-BBC0-4080-B4C2-C53CA80E25DB}" presName="composite" presStyleCnt="0"/>
      <dgm:spPr/>
    </dgm:pt>
    <dgm:pt modelId="{DE79DF86-7F88-4119-8254-6AEF4CC7F5AF}" type="pres">
      <dgm:prSet presAssocID="{59863314-BBC0-4080-B4C2-C53CA80E25D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7E3C1DB-5367-4FD2-B052-B0F5BDBC2219}" type="pres">
      <dgm:prSet presAssocID="{59863314-BBC0-4080-B4C2-C53CA80E25D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506CFA-C315-45EB-B0F6-6959962484BF}" type="pres">
      <dgm:prSet presAssocID="{2E8D6559-5FF8-4FC4-9ABC-CC88C95F4733}" presName="sp" presStyleCnt="0"/>
      <dgm:spPr/>
    </dgm:pt>
    <dgm:pt modelId="{5EEFD0F4-E5EA-4279-8207-1DD1097FF086}" type="pres">
      <dgm:prSet presAssocID="{7E149295-DF83-4B55-9439-F0D9BEA13DB8}" presName="composite" presStyleCnt="0"/>
      <dgm:spPr/>
    </dgm:pt>
    <dgm:pt modelId="{E34EE8A6-6CBE-4B63-864B-CB7EDFF74C52}" type="pres">
      <dgm:prSet presAssocID="{7E149295-DF83-4B55-9439-F0D9BEA13DB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C3B5EA1-1C0B-4A93-BE77-5CB99EE771E4}" type="pres">
      <dgm:prSet presAssocID="{7E149295-DF83-4B55-9439-F0D9BEA13DB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1CB3556-C02A-43BD-9FAC-9EA61CACBC75}" type="presOf" srcId="{CEC51263-05CE-45AA-ABAF-52EDAF07469A}" destId="{97E3C1DB-5367-4FD2-B052-B0F5BDBC2219}" srcOrd="0" destOrd="0" presId="urn:microsoft.com/office/officeart/2005/8/layout/chevron2"/>
    <dgm:cxn modelId="{8BC369CE-FC50-4C09-A36D-E0058515358B}" srcId="{42C0565E-9B67-4D0A-8CDB-DC3F926F9165}" destId="{59863314-BBC0-4080-B4C2-C53CA80E25DB}" srcOrd="1" destOrd="0" parTransId="{EC8CAC39-0A95-4943-A0F1-9684FF1BD4FD}" sibTransId="{2E8D6559-5FF8-4FC4-9ABC-CC88C95F4733}"/>
    <dgm:cxn modelId="{0168B412-8442-4CEE-825B-A83FB8B92E38}" srcId="{7E149295-DF83-4B55-9439-F0D9BEA13DB8}" destId="{E245BFDC-15A8-4C50-8295-EB49E4CB577B}" srcOrd="0" destOrd="0" parTransId="{3EEC8BD1-27D4-4C47-9E7A-F23942913EFF}" sibTransId="{15297D83-7EFC-4E81-A990-66DE56403275}"/>
    <dgm:cxn modelId="{B7497A2D-C3C4-4B20-9959-A146C42A2A70}" srcId="{59863314-BBC0-4080-B4C2-C53CA80E25DB}" destId="{CEC51263-05CE-45AA-ABAF-52EDAF07469A}" srcOrd="0" destOrd="0" parTransId="{DA4ACFBD-D816-41E7-BDED-A89920015CAF}" sibTransId="{9FDEA9E0-DC9F-41E1-A730-52F87467B628}"/>
    <dgm:cxn modelId="{ED63ABB8-2CB2-4810-9227-1FFD8F17682C}" srcId="{42C0565E-9B67-4D0A-8CDB-DC3F926F9165}" destId="{743D3B6D-4257-4FEA-B725-6985A5372046}" srcOrd="0" destOrd="0" parTransId="{066E620A-7F58-4E5A-A3EB-FE6AC585CF20}" sibTransId="{6A45B154-D76B-4EB5-AEA3-7402480CB99B}"/>
    <dgm:cxn modelId="{0E28A94C-314D-4635-9F1C-D4698CFCC184}" srcId="{743D3B6D-4257-4FEA-B725-6985A5372046}" destId="{186796EE-ADA6-4937-873C-1B9E4978E901}" srcOrd="0" destOrd="0" parTransId="{190CBA26-95DA-439F-B48E-F8402A62BA63}" sibTransId="{02F158FA-5EFD-457B-BCB1-2416EE6C56ED}"/>
    <dgm:cxn modelId="{FB89A300-E888-4E55-93F1-303E500C12AB}" type="presOf" srcId="{59863314-BBC0-4080-B4C2-C53CA80E25DB}" destId="{DE79DF86-7F88-4119-8254-6AEF4CC7F5AF}" srcOrd="0" destOrd="0" presId="urn:microsoft.com/office/officeart/2005/8/layout/chevron2"/>
    <dgm:cxn modelId="{E4A3EC65-64F9-4269-9D73-135EB4C54385}" srcId="{42C0565E-9B67-4D0A-8CDB-DC3F926F9165}" destId="{7E149295-DF83-4B55-9439-F0D9BEA13DB8}" srcOrd="2" destOrd="0" parTransId="{33070519-1D8D-4885-8E7B-FA893FE74B97}" sibTransId="{8CE22A2A-BB1B-48E5-9FBB-834C59C7A565}"/>
    <dgm:cxn modelId="{9ED1F001-5702-42A3-A6B5-C9811AB636DD}" type="presOf" srcId="{743D3B6D-4257-4FEA-B725-6985A5372046}" destId="{2CFC5CDD-A14C-4294-B475-8446661FF0D2}" srcOrd="0" destOrd="0" presId="urn:microsoft.com/office/officeart/2005/8/layout/chevron2"/>
    <dgm:cxn modelId="{EDAF8132-120A-4FC4-9ECD-138BD7C05D27}" type="presOf" srcId="{7E149295-DF83-4B55-9439-F0D9BEA13DB8}" destId="{E34EE8A6-6CBE-4B63-864B-CB7EDFF74C52}" srcOrd="0" destOrd="0" presId="urn:microsoft.com/office/officeart/2005/8/layout/chevron2"/>
    <dgm:cxn modelId="{EDA79444-CB45-4D59-A20A-B38B81667C70}" type="presOf" srcId="{E245BFDC-15A8-4C50-8295-EB49E4CB577B}" destId="{6C3B5EA1-1C0B-4A93-BE77-5CB99EE771E4}" srcOrd="0" destOrd="0" presId="urn:microsoft.com/office/officeart/2005/8/layout/chevron2"/>
    <dgm:cxn modelId="{5E39BA44-DCD8-4E18-A461-D36B4F564CEE}" type="presOf" srcId="{186796EE-ADA6-4937-873C-1B9E4978E901}" destId="{AAC939F5-149D-4F8A-98AB-8BF08EED621A}" srcOrd="0" destOrd="0" presId="urn:microsoft.com/office/officeart/2005/8/layout/chevron2"/>
    <dgm:cxn modelId="{F02FE3EA-5D4B-431B-9279-E21FAC83C491}" type="presOf" srcId="{42C0565E-9B67-4D0A-8CDB-DC3F926F9165}" destId="{E941C977-6F66-4A0B-BD31-73567D168F65}" srcOrd="0" destOrd="0" presId="urn:microsoft.com/office/officeart/2005/8/layout/chevron2"/>
    <dgm:cxn modelId="{FEF01E09-F3D7-415B-A8F8-3B42972E008C}" type="presParOf" srcId="{E941C977-6F66-4A0B-BD31-73567D168F65}" destId="{8644179A-6924-4BAE-A732-5528D814A5A4}" srcOrd="0" destOrd="0" presId="urn:microsoft.com/office/officeart/2005/8/layout/chevron2"/>
    <dgm:cxn modelId="{DEB51240-3E16-4AF4-87AE-B94B6DF17279}" type="presParOf" srcId="{8644179A-6924-4BAE-A732-5528D814A5A4}" destId="{2CFC5CDD-A14C-4294-B475-8446661FF0D2}" srcOrd="0" destOrd="0" presId="urn:microsoft.com/office/officeart/2005/8/layout/chevron2"/>
    <dgm:cxn modelId="{F9288A38-3381-4CB5-8B54-1A0D25334D7A}" type="presParOf" srcId="{8644179A-6924-4BAE-A732-5528D814A5A4}" destId="{AAC939F5-149D-4F8A-98AB-8BF08EED621A}" srcOrd="1" destOrd="0" presId="urn:microsoft.com/office/officeart/2005/8/layout/chevron2"/>
    <dgm:cxn modelId="{C9B6D650-81DB-49D7-BC0A-81D21BFB511A}" type="presParOf" srcId="{E941C977-6F66-4A0B-BD31-73567D168F65}" destId="{56178BFF-CE42-43FC-B8C0-389A340525D7}" srcOrd="1" destOrd="0" presId="urn:microsoft.com/office/officeart/2005/8/layout/chevron2"/>
    <dgm:cxn modelId="{F923D7F1-74E2-4D66-A9A3-AA14CF722771}" type="presParOf" srcId="{E941C977-6F66-4A0B-BD31-73567D168F65}" destId="{A98D4F1A-81FC-4D38-A182-2A9874D46170}" srcOrd="2" destOrd="0" presId="urn:microsoft.com/office/officeart/2005/8/layout/chevron2"/>
    <dgm:cxn modelId="{A75A74CB-11CA-4435-820B-4A1BF01119F0}" type="presParOf" srcId="{A98D4F1A-81FC-4D38-A182-2A9874D46170}" destId="{DE79DF86-7F88-4119-8254-6AEF4CC7F5AF}" srcOrd="0" destOrd="0" presId="urn:microsoft.com/office/officeart/2005/8/layout/chevron2"/>
    <dgm:cxn modelId="{2FF3F798-8CE8-4FAE-9A65-0D215E9913B4}" type="presParOf" srcId="{A98D4F1A-81FC-4D38-A182-2A9874D46170}" destId="{97E3C1DB-5367-4FD2-B052-B0F5BDBC2219}" srcOrd="1" destOrd="0" presId="urn:microsoft.com/office/officeart/2005/8/layout/chevron2"/>
    <dgm:cxn modelId="{C8C02570-AFB3-458C-9323-DBA17825A206}" type="presParOf" srcId="{E941C977-6F66-4A0B-BD31-73567D168F65}" destId="{02506CFA-C315-45EB-B0F6-6959962484BF}" srcOrd="3" destOrd="0" presId="urn:microsoft.com/office/officeart/2005/8/layout/chevron2"/>
    <dgm:cxn modelId="{F2811AAC-4C30-40D4-909F-4E9E1B00136F}" type="presParOf" srcId="{E941C977-6F66-4A0B-BD31-73567D168F65}" destId="{5EEFD0F4-E5EA-4279-8207-1DD1097FF086}" srcOrd="4" destOrd="0" presId="urn:microsoft.com/office/officeart/2005/8/layout/chevron2"/>
    <dgm:cxn modelId="{393E0A96-B788-4F2E-9243-C020D514522C}" type="presParOf" srcId="{5EEFD0F4-E5EA-4279-8207-1DD1097FF086}" destId="{E34EE8A6-6CBE-4B63-864B-CB7EDFF74C52}" srcOrd="0" destOrd="0" presId="urn:microsoft.com/office/officeart/2005/8/layout/chevron2"/>
    <dgm:cxn modelId="{5A4BAF8F-6558-4A44-8652-2EF761F723E6}" type="presParOf" srcId="{5EEFD0F4-E5EA-4279-8207-1DD1097FF086}" destId="{6C3B5EA1-1C0B-4A93-BE77-5CB99EE771E4}" srcOrd="1" destOrd="0" presId="urn:microsoft.com/office/officeart/2005/8/layout/chevron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C4FB48-E0E3-46BF-89BD-21C8EFE9C606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37A0C7-4AB7-43B2-A905-C3CEA477A26D}">
      <dgm:prSet phldrT="[Text]"/>
      <dgm:spPr/>
      <dgm:t>
        <a:bodyPr/>
        <a:lstStyle/>
        <a:p>
          <a:endParaRPr lang="en-IN" b="0" dirty="0">
            <a:latin typeface="+mj-lt"/>
          </a:endParaRPr>
        </a:p>
      </dgm:t>
    </dgm:pt>
    <dgm:pt modelId="{268503B3-3F69-4695-9D36-676D7C458EC1}" type="parTrans" cxnId="{218EE8AB-4C02-4321-B041-0625BB7A008F}">
      <dgm:prSet/>
      <dgm:spPr/>
      <dgm:t>
        <a:bodyPr/>
        <a:lstStyle/>
        <a:p>
          <a:endParaRPr lang="en-IN"/>
        </a:p>
      </dgm:t>
    </dgm:pt>
    <dgm:pt modelId="{AE9FD1C0-EFC5-4A65-87A5-95E9C9D62CE8}" type="sibTrans" cxnId="{218EE8AB-4C02-4321-B041-0625BB7A008F}">
      <dgm:prSet/>
      <dgm:spPr/>
      <dgm:t>
        <a:bodyPr/>
        <a:lstStyle/>
        <a:p>
          <a:endParaRPr lang="en-IN"/>
        </a:p>
      </dgm:t>
    </dgm:pt>
    <dgm:pt modelId="{DAAEC8C6-E314-44B9-A677-25449CC961BE}">
      <dgm:prSet phldrT="[Text]"/>
      <dgm:spPr/>
      <dgm:t>
        <a:bodyPr/>
        <a:lstStyle/>
        <a:p>
          <a:endParaRPr lang="en-IN" b="0" dirty="0">
            <a:latin typeface="+mj-lt"/>
          </a:endParaRPr>
        </a:p>
      </dgm:t>
    </dgm:pt>
    <dgm:pt modelId="{E2FE1879-E1D9-4CD9-B087-68411B217B3A}" type="parTrans" cxnId="{1BB1E1D4-B53D-4EE7-9EB1-A56227E159F8}">
      <dgm:prSet/>
      <dgm:spPr/>
      <dgm:t>
        <a:bodyPr/>
        <a:lstStyle/>
        <a:p>
          <a:endParaRPr lang="en-IN"/>
        </a:p>
      </dgm:t>
    </dgm:pt>
    <dgm:pt modelId="{5BCAA5CE-7958-48CE-B216-AE3A28BA6485}" type="sibTrans" cxnId="{1BB1E1D4-B53D-4EE7-9EB1-A56227E159F8}">
      <dgm:prSet/>
      <dgm:spPr/>
      <dgm:t>
        <a:bodyPr/>
        <a:lstStyle/>
        <a:p>
          <a:endParaRPr lang="en-IN"/>
        </a:p>
      </dgm:t>
    </dgm:pt>
    <dgm:pt modelId="{177E9AAC-00C2-43ED-AAD7-58A00C4BAFC8}">
      <dgm:prSet phldrT="[Text]"/>
      <dgm:spPr/>
      <dgm:t>
        <a:bodyPr/>
        <a:lstStyle/>
        <a:p>
          <a:endParaRPr lang="en-IN" b="0" dirty="0">
            <a:latin typeface="+mj-lt"/>
          </a:endParaRPr>
        </a:p>
      </dgm:t>
    </dgm:pt>
    <dgm:pt modelId="{5BB81FF5-081A-4835-AE6E-EA4CEA4175A5}" type="parTrans" cxnId="{0F4D443D-F83F-4BEA-8581-956592339B04}">
      <dgm:prSet/>
      <dgm:spPr/>
      <dgm:t>
        <a:bodyPr/>
        <a:lstStyle/>
        <a:p>
          <a:endParaRPr lang="en-IN"/>
        </a:p>
      </dgm:t>
    </dgm:pt>
    <dgm:pt modelId="{181D5D33-9D3D-497F-82D8-B889546159ED}" type="sibTrans" cxnId="{0F4D443D-F83F-4BEA-8581-956592339B04}">
      <dgm:prSet/>
      <dgm:spPr/>
      <dgm:t>
        <a:bodyPr/>
        <a:lstStyle/>
        <a:p>
          <a:endParaRPr lang="en-IN"/>
        </a:p>
      </dgm:t>
    </dgm:pt>
    <dgm:pt modelId="{40B35CF9-9B0E-4BE5-A134-44F4BB431F37}">
      <dgm:prSet phldrT="[Text]"/>
      <dgm:spPr/>
      <dgm:t>
        <a:bodyPr/>
        <a:lstStyle/>
        <a:p>
          <a:endParaRPr lang="en-IN" b="0" dirty="0">
            <a:latin typeface="+mj-lt"/>
          </a:endParaRPr>
        </a:p>
      </dgm:t>
    </dgm:pt>
    <dgm:pt modelId="{7FAFCE76-C50A-4A8B-9D22-47900BF0A50C}" type="parTrans" cxnId="{6F15B912-9000-4549-9458-0D119F440D04}">
      <dgm:prSet/>
      <dgm:spPr/>
      <dgm:t>
        <a:bodyPr/>
        <a:lstStyle/>
        <a:p>
          <a:endParaRPr lang="en-IN"/>
        </a:p>
      </dgm:t>
    </dgm:pt>
    <dgm:pt modelId="{66AA285D-4EEB-46D8-A619-E0E020D07B13}" type="sibTrans" cxnId="{6F15B912-9000-4549-9458-0D119F440D04}">
      <dgm:prSet/>
      <dgm:spPr/>
      <dgm:t>
        <a:bodyPr/>
        <a:lstStyle/>
        <a:p>
          <a:endParaRPr lang="en-IN"/>
        </a:p>
      </dgm:t>
    </dgm:pt>
    <dgm:pt modelId="{C9888BF4-247B-4F82-9EC7-69DEFAE536AC}">
      <dgm:prSet/>
      <dgm:spPr/>
      <dgm:t>
        <a:bodyPr/>
        <a:lstStyle/>
        <a:p>
          <a:r>
            <a:rPr lang="en-IN" b="0" dirty="0" smtClean="0">
              <a:latin typeface="+mj-lt"/>
            </a:rPr>
            <a:t>The Photos Can Mislead You.</a:t>
          </a:r>
          <a:endParaRPr lang="en-IN" b="0" dirty="0">
            <a:latin typeface="+mj-lt"/>
          </a:endParaRPr>
        </a:p>
      </dgm:t>
    </dgm:pt>
    <dgm:pt modelId="{E9614FFE-D26F-43B5-9544-EAEEF75AE6C1}" type="parTrans" cxnId="{F71DD8D5-6590-4D89-A0EA-27C81B921782}">
      <dgm:prSet/>
      <dgm:spPr/>
    </dgm:pt>
    <dgm:pt modelId="{8812FC3A-6948-4360-AD0F-C61A8B498CFE}" type="sibTrans" cxnId="{F71DD8D5-6590-4D89-A0EA-27C81B921782}">
      <dgm:prSet/>
      <dgm:spPr/>
    </dgm:pt>
    <dgm:pt modelId="{FD8C388B-F3F8-40B0-BDAF-377E76B540D0}">
      <dgm:prSet/>
      <dgm:spPr/>
      <dgm:t>
        <a:bodyPr/>
        <a:lstStyle/>
        <a:p>
          <a:r>
            <a:rPr lang="en-IN" b="0" dirty="0" smtClean="0">
              <a:latin typeface="+mj-lt"/>
            </a:rPr>
            <a:t>Audio Recordings , Call Recordings &amp; Videos Can Also Spread Fake News.</a:t>
          </a:r>
          <a:endParaRPr lang="en-IN" b="0" dirty="0">
            <a:latin typeface="+mj-lt"/>
          </a:endParaRPr>
        </a:p>
      </dgm:t>
    </dgm:pt>
    <dgm:pt modelId="{6136DA2E-07AD-4536-A816-02543BA01060}" type="parTrans" cxnId="{CDF69F29-0DA7-4AD0-ADF8-D91A011637F5}">
      <dgm:prSet/>
      <dgm:spPr/>
    </dgm:pt>
    <dgm:pt modelId="{F632F476-DD45-461F-B023-53D107CC6E18}" type="sibTrans" cxnId="{CDF69F29-0DA7-4AD0-ADF8-D91A011637F5}">
      <dgm:prSet/>
      <dgm:spPr/>
    </dgm:pt>
    <dgm:pt modelId="{7CCA1C4C-5802-40DE-9AF9-736D1AC8C6B9}">
      <dgm:prSet/>
      <dgm:spPr/>
      <dgm:t>
        <a:bodyPr/>
        <a:lstStyle/>
        <a:p>
          <a:r>
            <a:rPr lang="en-IN" b="0" dirty="0" smtClean="0">
              <a:latin typeface="+mj-lt"/>
            </a:rPr>
            <a:t>Look For Trusted News Sources To Know The Truth.</a:t>
          </a:r>
          <a:endParaRPr lang="en-IN" b="0" dirty="0">
            <a:latin typeface="+mj-lt"/>
          </a:endParaRPr>
        </a:p>
      </dgm:t>
    </dgm:pt>
    <dgm:pt modelId="{C7C343D3-0133-4A53-9822-A01CE90DE690}" type="parTrans" cxnId="{308E7083-623E-4C7F-8C0B-CBBE5F82AF2C}">
      <dgm:prSet/>
      <dgm:spPr/>
    </dgm:pt>
    <dgm:pt modelId="{872659E4-C5BE-4C48-8C39-399F287CEDCE}" type="sibTrans" cxnId="{308E7083-623E-4C7F-8C0B-CBBE5F82AF2C}">
      <dgm:prSet/>
      <dgm:spPr/>
    </dgm:pt>
    <dgm:pt modelId="{A1722307-8DBC-4F99-A31F-4EA00ED3599C}">
      <dgm:prSet/>
      <dgm:spPr/>
      <dgm:t>
        <a:bodyPr/>
        <a:lstStyle/>
        <a:p>
          <a:r>
            <a:rPr lang="en-IN" b="0" dirty="0" smtClean="0">
              <a:latin typeface="+mj-lt"/>
            </a:rPr>
            <a:t>If The Story Is Found In Any Trusted Source It Can Be True.</a:t>
          </a:r>
          <a:endParaRPr lang="en-IN" b="0" dirty="0">
            <a:latin typeface="+mj-lt"/>
          </a:endParaRPr>
        </a:p>
      </dgm:t>
    </dgm:pt>
    <dgm:pt modelId="{A2F05576-4290-49F4-A79B-B825EF32BE3C}" type="parTrans" cxnId="{1C9E6708-2FCB-40ED-8287-1D0777A1A893}">
      <dgm:prSet/>
      <dgm:spPr/>
    </dgm:pt>
    <dgm:pt modelId="{9F345D7E-F615-4009-A16B-4ADE7E998B7A}" type="sibTrans" cxnId="{1C9E6708-2FCB-40ED-8287-1D0777A1A893}">
      <dgm:prSet/>
      <dgm:spPr/>
    </dgm:pt>
    <dgm:pt modelId="{5EAF9446-28F8-4BB9-A34D-DD3921EE7654}" type="pres">
      <dgm:prSet presAssocID="{46C4FB48-E0E3-46BF-89BD-21C8EFE9C60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3C71E21-CACE-4542-B90B-A17B92DE6D20}" type="pres">
      <dgm:prSet presAssocID="{5837A0C7-4AB7-43B2-A905-C3CEA477A26D}" presName="composite" presStyleCnt="0"/>
      <dgm:spPr/>
    </dgm:pt>
    <dgm:pt modelId="{773251DD-4A89-40AF-B36F-E983643EE476}" type="pres">
      <dgm:prSet presAssocID="{5837A0C7-4AB7-43B2-A905-C3CEA477A26D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58E5208-28A3-471F-9680-E9459655C0E6}" type="pres">
      <dgm:prSet presAssocID="{5837A0C7-4AB7-43B2-A905-C3CEA477A26D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90F109-686D-4C75-9882-CEB206CAA4BD}" type="pres">
      <dgm:prSet presAssocID="{AE9FD1C0-EFC5-4A65-87A5-95E9C9D62CE8}" presName="sp" presStyleCnt="0"/>
      <dgm:spPr/>
    </dgm:pt>
    <dgm:pt modelId="{CF37DA62-CBF7-446A-9AEE-552D3DB15733}" type="pres">
      <dgm:prSet presAssocID="{177E9AAC-00C2-43ED-AAD7-58A00C4BAFC8}" presName="composite" presStyleCnt="0"/>
      <dgm:spPr/>
    </dgm:pt>
    <dgm:pt modelId="{93E47A8D-8025-40EE-B40A-89A2908F08D6}" type="pres">
      <dgm:prSet presAssocID="{177E9AAC-00C2-43ED-AAD7-58A00C4BAFC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1BDDE6-72E1-4AF3-89EC-51285EC5C59A}" type="pres">
      <dgm:prSet presAssocID="{177E9AAC-00C2-43ED-AAD7-58A00C4BAFC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381DDDA-A58A-45E8-B980-227BE615AAC3}" type="pres">
      <dgm:prSet presAssocID="{181D5D33-9D3D-497F-82D8-B889546159ED}" presName="sp" presStyleCnt="0"/>
      <dgm:spPr/>
    </dgm:pt>
    <dgm:pt modelId="{D7EB817C-EC32-44A7-90FC-87C9DF7FC4A0}" type="pres">
      <dgm:prSet presAssocID="{40B35CF9-9B0E-4BE5-A134-44F4BB431F37}" presName="composite" presStyleCnt="0"/>
      <dgm:spPr/>
    </dgm:pt>
    <dgm:pt modelId="{B1AA2405-E1C7-46B3-BBED-A1F62FDC7CFA}" type="pres">
      <dgm:prSet presAssocID="{40B35CF9-9B0E-4BE5-A134-44F4BB431F37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3E009E7-3BB7-4E43-BD57-06505BD7AFDE}" type="pres">
      <dgm:prSet presAssocID="{40B35CF9-9B0E-4BE5-A134-44F4BB431F37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674AE6D-FA8B-4DA3-9769-26ABB324C639}" type="pres">
      <dgm:prSet presAssocID="{66AA285D-4EEB-46D8-A619-E0E020D07B13}" presName="sp" presStyleCnt="0"/>
      <dgm:spPr/>
    </dgm:pt>
    <dgm:pt modelId="{16F611CA-EEDE-4292-BD12-F360A7E24C36}" type="pres">
      <dgm:prSet presAssocID="{DAAEC8C6-E314-44B9-A677-25449CC961BE}" presName="composite" presStyleCnt="0"/>
      <dgm:spPr/>
    </dgm:pt>
    <dgm:pt modelId="{EA8AAF7E-57B5-44C8-86F7-8B59CEAEBC34}" type="pres">
      <dgm:prSet presAssocID="{DAAEC8C6-E314-44B9-A677-25449CC961BE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BEBEF0-F5F4-426C-A62B-427CB671C520}" type="pres">
      <dgm:prSet presAssocID="{DAAEC8C6-E314-44B9-A677-25449CC961BE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71DD8D5-6590-4D89-A0EA-27C81B921782}" srcId="{5837A0C7-4AB7-43B2-A905-C3CEA477A26D}" destId="{C9888BF4-247B-4F82-9EC7-69DEFAE536AC}" srcOrd="0" destOrd="0" parTransId="{E9614FFE-D26F-43B5-9544-EAEEF75AE6C1}" sibTransId="{8812FC3A-6948-4360-AD0F-C61A8B498CFE}"/>
    <dgm:cxn modelId="{6F15B912-9000-4549-9458-0D119F440D04}" srcId="{46C4FB48-E0E3-46BF-89BD-21C8EFE9C606}" destId="{40B35CF9-9B0E-4BE5-A134-44F4BB431F37}" srcOrd="2" destOrd="0" parTransId="{7FAFCE76-C50A-4A8B-9D22-47900BF0A50C}" sibTransId="{66AA285D-4EEB-46D8-A619-E0E020D07B13}"/>
    <dgm:cxn modelId="{7949846C-A8B3-492A-B6E2-005BFBF4DB70}" type="presOf" srcId="{7CCA1C4C-5802-40DE-9AF9-736D1AC8C6B9}" destId="{A3E009E7-3BB7-4E43-BD57-06505BD7AFDE}" srcOrd="0" destOrd="0" presId="urn:microsoft.com/office/officeart/2005/8/layout/chevron2"/>
    <dgm:cxn modelId="{D2E9BE17-4FDB-477F-8126-9F04EA6F27C8}" type="presOf" srcId="{FD8C388B-F3F8-40B0-BDAF-377E76B540D0}" destId="{001BDDE6-72E1-4AF3-89EC-51285EC5C59A}" srcOrd="0" destOrd="0" presId="urn:microsoft.com/office/officeart/2005/8/layout/chevron2"/>
    <dgm:cxn modelId="{1BB1E1D4-B53D-4EE7-9EB1-A56227E159F8}" srcId="{46C4FB48-E0E3-46BF-89BD-21C8EFE9C606}" destId="{DAAEC8C6-E314-44B9-A677-25449CC961BE}" srcOrd="3" destOrd="0" parTransId="{E2FE1879-E1D9-4CD9-B087-68411B217B3A}" sibTransId="{5BCAA5CE-7958-48CE-B216-AE3A28BA6485}"/>
    <dgm:cxn modelId="{9AA859EE-9DBF-45C4-9CFE-C040B2717927}" type="presOf" srcId="{C9888BF4-247B-4F82-9EC7-69DEFAE536AC}" destId="{B58E5208-28A3-471F-9680-E9459655C0E6}" srcOrd="0" destOrd="0" presId="urn:microsoft.com/office/officeart/2005/8/layout/chevron2"/>
    <dgm:cxn modelId="{B7A2E88A-001A-4946-A968-44337EB5B043}" type="presOf" srcId="{A1722307-8DBC-4F99-A31F-4EA00ED3599C}" destId="{51BEBEF0-F5F4-426C-A62B-427CB671C520}" srcOrd="0" destOrd="0" presId="urn:microsoft.com/office/officeart/2005/8/layout/chevron2"/>
    <dgm:cxn modelId="{3E428F8F-2CB3-4193-B4AE-C2D3D24569E9}" type="presOf" srcId="{5837A0C7-4AB7-43B2-A905-C3CEA477A26D}" destId="{773251DD-4A89-40AF-B36F-E983643EE476}" srcOrd="0" destOrd="0" presId="urn:microsoft.com/office/officeart/2005/8/layout/chevron2"/>
    <dgm:cxn modelId="{308E7083-623E-4C7F-8C0B-CBBE5F82AF2C}" srcId="{40B35CF9-9B0E-4BE5-A134-44F4BB431F37}" destId="{7CCA1C4C-5802-40DE-9AF9-736D1AC8C6B9}" srcOrd="0" destOrd="0" parTransId="{C7C343D3-0133-4A53-9822-A01CE90DE690}" sibTransId="{872659E4-C5BE-4C48-8C39-399F287CEDCE}"/>
    <dgm:cxn modelId="{5AB3BA3E-741B-4870-9982-2AFA1B5CAD14}" type="presOf" srcId="{DAAEC8C6-E314-44B9-A677-25449CC961BE}" destId="{EA8AAF7E-57B5-44C8-86F7-8B59CEAEBC34}" srcOrd="0" destOrd="0" presId="urn:microsoft.com/office/officeart/2005/8/layout/chevron2"/>
    <dgm:cxn modelId="{1C9E6708-2FCB-40ED-8287-1D0777A1A893}" srcId="{DAAEC8C6-E314-44B9-A677-25449CC961BE}" destId="{A1722307-8DBC-4F99-A31F-4EA00ED3599C}" srcOrd="0" destOrd="0" parTransId="{A2F05576-4290-49F4-A79B-B825EF32BE3C}" sibTransId="{9F345D7E-F615-4009-A16B-4ADE7E998B7A}"/>
    <dgm:cxn modelId="{0F4D443D-F83F-4BEA-8581-956592339B04}" srcId="{46C4FB48-E0E3-46BF-89BD-21C8EFE9C606}" destId="{177E9AAC-00C2-43ED-AAD7-58A00C4BAFC8}" srcOrd="1" destOrd="0" parTransId="{5BB81FF5-081A-4835-AE6E-EA4CEA4175A5}" sibTransId="{181D5D33-9D3D-497F-82D8-B889546159ED}"/>
    <dgm:cxn modelId="{CDF69F29-0DA7-4AD0-ADF8-D91A011637F5}" srcId="{177E9AAC-00C2-43ED-AAD7-58A00C4BAFC8}" destId="{FD8C388B-F3F8-40B0-BDAF-377E76B540D0}" srcOrd="0" destOrd="0" parTransId="{6136DA2E-07AD-4536-A816-02543BA01060}" sibTransId="{F632F476-DD45-461F-B023-53D107CC6E18}"/>
    <dgm:cxn modelId="{5CE2D052-E1DD-432A-9CC4-3C6BCB571733}" type="presOf" srcId="{40B35CF9-9B0E-4BE5-A134-44F4BB431F37}" destId="{B1AA2405-E1C7-46B3-BBED-A1F62FDC7CFA}" srcOrd="0" destOrd="0" presId="urn:microsoft.com/office/officeart/2005/8/layout/chevron2"/>
    <dgm:cxn modelId="{5A2EDADC-4E74-4C80-B93A-7C49D0E9DE6B}" type="presOf" srcId="{177E9AAC-00C2-43ED-AAD7-58A00C4BAFC8}" destId="{93E47A8D-8025-40EE-B40A-89A2908F08D6}" srcOrd="0" destOrd="0" presId="urn:microsoft.com/office/officeart/2005/8/layout/chevron2"/>
    <dgm:cxn modelId="{218EE8AB-4C02-4321-B041-0625BB7A008F}" srcId="{46C4FB48-E0E3-46BF-89BD-21C8EFE9C606}" destId="{5837A0C7-4AB7-43B2-A905-C3CEA477A26D}" srcOrd="0" destOrd="0" parTransId="{268503B3-3F69-4695-9D36-676D7C458EC1}" sibTransId="{AE9FD1C0-EFC5-4A65-87A5-95E9C9D62CE8}"/>
    <dgm:cxn modelId="{D06178CB-1531-4B25-8678-21A944E22780}" type="presOf" srcId="{46C4FB48-E0E3-46BF-89BD-21C8EFE9C606}" destId="{5EAF9446-28F8-4BB9-A34D-DD3921EE7654}" srcOrd="0" destOrd="0" presId="urn:microsoft.com/office/officeart/2005/8/layout/chevron2"/>
    <dgm:cxn modelId="{35DAD369-1A2B-4FBA-AE4C-C456A2DAFD27}" type="presParOf" srcId="{5EAF9446-28F8-4BB9-A34D-DD3921EE7654}" destId="{23C71E21-CACE-4542-B90B-A17B92DE6D20}" srcOrd="0" destOrd="0" presId="urn:microsoft.com/office/officeart/2005/8/layout/chevron2"/>
    <dgm:cxn modelId="{6A3AFD18-416C-487F-8CC6-A3829680A049}" type="presParOf" srcId="{23C71E21-CACE-4542-B90B-A17B92DE6D20}" destId="{773251DD-4A89-40AF-B36F-E983643EE476}" srcOrd="0" destOrd="0" presId="urn:microsoft.com/office/officeart/2005/8/layout/chevron2"/>
    <dgm:cxn modelId="{2C0BEE97-E79E-4A39-862E-31C7657CE4C3}" type="presParOf" srcId="{23C71E21-CACE-4542-B90B-A17B92DE6D20}" destId="{B58E5208-28A3-471F-9680-E9459655C0E6}" srcOrd="1" destOrd="0" presId="urn:microsoft.com/office/officeart/2005/8/layout/chevron2"/>
    <dgm:cxn modelId="{64E62FDF-4CB2-4D14-B666-D32D91CD305E}" type="presParOf" srcId="{5EAF9446-28F8-4BB9-A34D-DD3921EE7654}" destId="{6390F109-686D-4C75-9882-CEB206CAA4BD}" srcOrd="1" destOrd="0" presId="urn:microsoft.com/office/officeart/2005/8/layout/chevron2"/>
    <dgm:cxn modelId="{06238BA2-C565-43E1-BEF1-871162A1E5AE}" type="presParOf" srcId="{5EAF9446-28F8-4BB9-A34D-DD3921EE7654}" destId="{CF37DA62-CBF7-446A-9AEE-552D3DB15733}" srcOrd="2" destOrd="0" presId="urn:microsoft.com/office/officeart/2005/8/layout/chevron2"/>
    <dgm:cxn modelId="{77D7366B-1B71-4A79-83E0-637D057F578C}" type="presParOf" srcId="{CF37DA62-CBF7-446A-9AEE-552D3DB15733}" destId="{93E47A8D-8025-40EE-B40A-89A2908F08D6}" srcOrd="0" destOrd="0" presId="urn:microsoft.com/office/officeart/2005/8/layout/chevron2"/>
    <dgm:cxn modelId="{AC81EACC-16F0-4EF0-9870-DA4AF2A17646}" type="presParOf" srcId="{CF37DA62-CBF7-446A-9AEE-552D3DB15733}" destId="{001BDDE6-72E1-4AF3-89EC-51285EC5C59A}" srcOrd="1" destOrd="0" presId="urn:microsoft.com/office/officeart/2005/8/layout/chevron2"/>
    <dgm:cxn modelId="{04D83FFE-6B2B-4B8D-A20C-22AB3C0E146A}" type="presParOf" srcId="{5EAF9446-28F8-4BB9-A34D-DD3921EE7654}" destId="{9381DDDA-A58A-45E8-B980-227BE615AAC3}" srcOrd="3" destOrd="0" presId="urn:microsoft.com/office/officeart/2005/8/layout/chevron2"/>
    <dgm:cxn modelId="{CD532D8C-88C5-4542-98CE-DB36C709C1FC}" type="presParOf" srcId="{5EAF9446-28F8-4BB9-A34D-DD3921EE7654}" destId="{D7EB817C-EC32-44A7-90FC-87C9DF7FC4A0}" srcOrd="4" destOrd="0" presId="urn:microsoft.com/office/officeart/2005/8/layout/chevron2"/>
    <dgm:cxn modelId="{46E001DA-554C-4BB1-9606-4E951702774F}" type="presParOf" srcId="{D7EB817C-EC32-44A7-90FC-87C9DF7FC4A0}" destId="{B1AA2405-E1C7-46B3-BBED-A1F62FDC7CFA}" srcOrd="0" destOrd="0" presId="urn:microsoft.com/office/officeart/2005/8/layout/chevron2"/>
    <dgm:cxn modelId="{7836B3F5-CC45-4A36-BF1A-7F96B1136B09}" type="presParOf" srcId="{D7EB817C-EC32-44A7-90FC-87C9DF7FC4A0}" destId="{A3E009E7-3BB7-4E43-BD57-06505BD7AFDE}" srcOrd="1" destOrd="0" presId="urn:microsoft.com/office/officeart/2005/8/layout/chevron2"/>
    <dgm:cxn modelId="{95E5EA0C-1BF3-436E-B100-89472BA4DF12}" type="presParOf" srcId="{5EAF9446-28F8-4BB9-A34D-DD3921EE7654}" destId="{C674AE6D-FA8B-4DA3-9769-26ABB324C639}" srcOrd="5" destOrd="0" presId="urn:microsoft.com/office/officeart/2005/8/layout/chevron2"/>
    <dgm:cxn modelId="{BFBA4709-3E27-41EB-8B92-CCDBCCC9D0AB}" type="presParOf" srcId="{5EAF9446-28F8-4BB9-A34D-DD3921EE7654}" destId="{16F611CA-EEDE-4292-BD12-F360A7E24C36}" srcOrd="6" destOrd="0" presId="urn:microsoft.com/office/officeart/2005/8/layout/chevron2"/>
    <dgm:cxn modelId="{A49592A0-CA4E-4565-AD7F-B18107F1B050}" type="presParOf" srcId="{16F611CA-EEDE-4292-BD12-F360A7E24C36}" destId="{EA8AAF7E-57B5-44C8-86F7-8B59CEAEBC34}" srcOrd="0" destOrd="0" presId="urn:microsoft.com/office/officeart/2005/8/layout/chevron2"/>
    <dgm:cxn modelId="{946454EE-CCDE-4F2D-89A4-348A4B988B7E}" type="presParOf" srcId="{16F611CA-EEDE-4292-BD12-F360A7E24C36}" destId="{51BEBEF0-F5F4-426C-A62B-427CB671C520}" srcOrd="1" destOrd="0" presId="urn:microsoft.com/office/officeart/2005/8/layout/chevron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E17F95-6659-4C40-B2B9-A3D382550438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B3A9C4F-92AE-495B-944E-A75AE937A705}">
      <dgm:prSet phldrT="[Text]"/>
      <dgm:spPr/>
      <dgm:t>
        <a:bodyPr/>
        <a:lstStyle/>
        <a:p>
          <a:endParaRPr lang="en-IN"/>
        </a:p>
      </dgm:t>
    </dgm:pt>
    <dgm:pt modelId="{6972E0EE-9BE8-435F-A8F4-A54F1515B1BE}" type="parTrans" cxnId="{2291A589-8E0D-4455-9871-FC7CAFE5C303}">
      <dgm:prSet/>
      <dgm:spPr/>
      <dgm:t>
        <a:bodyPr/>
        <a:lstStyle/>
        <a:p>
          <a:endParaRPr lang="en-IN"/>
        </a:p>
      </dgm:t>
    </dgm:pt>
    <dgm:pt modelId="{E315DE26-DE68-43A5-BC82-1E77E85128EC}" type="sibTrans" cxnId="{2291A589-8E0D-4455-9871-FC7CAFE5C303}">
      <dgm:prSet/>
      <dgm:spPr/>
      <dgm:t>
        <a:bodyPr/>
        <a:lstStyle/>
        <a:p>
          <a:endParaRPr lang="en-IN"/>
        </a:p>
      </dgm:t>
    </dgm:pt>
    <dgm:pt modelId="{A576C17D-2F69-4176-8F73-3D69B7E94373}">
      <dgm:prSet phldrT="[Text]"/>
      <dgm:spPr/>
      <dgm:t>
        <a:bodyPr/>
        <a:lstStyle/>
        <a:p>
          <a:endParaRPr lang="en-IN"/>
        </a:p>
      </dgm:t>
    </dgm:pt>
    <dgm:pt modelId="{5854510D-6F6E-47ED-965B-0DACF1D039D5}" type="parTrans" cxnId="{35843043-B3A4-46FD-B08F-363185509C9C}">
      <dgm:prSet/>
      <dgm:spPr/>
      <dgm:t>
        <a:bodyPr/>
        <a:lstStyle/>
        <a:p>
          <a:endParaRPr lang="en-IN"/>
        </a:p>
      </dgm:t>
    </dgm:pt>
    <dgm:pt modelId="{CF33BF01-6F78-4F9F-BC5C-76B4AAA4DDB9}" type="sibTrans" cxnId="{35843043-B3A4-46FD-B08F-363185509C9C}">
      <dgm:prSet/>
      <dgm:spPr/>
      <dgm:t>
        <a:bodyPr/>
        <a:lstStyle/>
        <a:p>
          <a:endParaRPr lang="en-IN"/>
        </a:p>
      </dgm:t>
    </dgm:pt>
    <dgm:pt modelId="{4C91D192-D806-4A1A-859E-887C582F91EA}">
      <dgm:prSet phldrT="[Text]"/>
      <dgm:spPr/>
      <dgm:t>
        <a:bodyPr/>
        <a:lstStyle/>
        <a:p>
          <a:endParaRPr lang="en-IN"/>
        </a:p>
      </dgm:t>
    </dgm:pt>
    <dgm:pt modelId="{B7EF9F1A-E6F9-4624-9A33-DAE0FD415152}" type="parTrans" cxnId="{BC4FE7EB-1B18-4CF8-A1E5-3B31A4443E68}">
      <dgm:prSet/>
      <dgm:spPr/>
      <dgm:t>
        <a:bodyPr/>
        <a:lstStyle/>
        <a:p>
          <a:endParaRPr lang="en-IN"/>
        </a:p>
      </dgm:t>
    </dgm:pt>
    <dgm:pt modelId="{EACE02AC-9645-467D-842F-266204005A90}" type="sibTrans" cxnId="{BC4FE7EB-1B18-4CF8-A1E5-3B31A4443E68}">
      <dgm:prSet/>
      <dgm:spPr/>
      <dgm:t>
        <a:bodyPr/>
        <a:lstStyle/>
        <a:p>
          <a:endParaRPr lang="en-IN"/>
        </a:p>
      </dgm:t>
    </dgm:pt>
    <dgm:pt modelId="{38196C6B-F2F5-48A1-AD35-80E83DB35928}">
      <dgm:prSet/>
      <dgm:spPr/>
      <dgm:t>
        <a:bodyPr/>
        <a:lstStyle/>
        <a:p>
          <a:endParaRPr lang="en-IN" dirty="0"/>
        </a:p>
      </dgm:t>
    </dgm:pt>
    <dgm:pt modelId="{F1088D13-66B1-4B9F-9824-D9015682BFB7}" type="parTrans" cxnId="{D642BCA1-958C-4669-B3CF-51600DB0E8DA}">
      <dgm:prSet/>
      <dgm:spPr/>
    </dgm:pt>
    <dgm:pt modelId="{A99F531D-07BE-4804-A7F3-BCEED1F1A7A2}" type="sibTrans" cxnId="{D642BCA1-958C-4669-B3CF-51600DB0E8DA}">
      <dgm:prSet/>
      <dgm:spPr/>
    </dgm:pt>
    <dgm:pt modelId="{D40F456C-84F4-4AE1-A5F1-E48482F9539C}">
      <dgm:prSet/>
      <dgm:spPr/>
      <dgm:t>
        <a:bodyPr/>
        <a:lstStyle/>
        <a:p>
          <a:r>
            <a:rPr lang="en-IN" dirty="0" smtClean="0"/>
            <a:t>Many Received Messages Or Website Links Which Contains Fake News Have Spelling Mistakes</a:t>
          </a:r>
          <a:endParaRPr lang="en-IN" dirty="0"/>
        </a:p>
      </dgm:t>
    </dgm:pt>
    <dgm:pt modelId="{C051C292-E7A3-4EF2-80B3-654EF12E938C}" type="parTrans" cxnId="{D3FD30DA-24DE-423C-B9C9-284D0B5EABD1}">
      <dgm:prSet/>
      <dgm:spPr/>
    </dgm:pt>
    <dgm:pt modelId="{A60C0016-702B-4F16-B653-1407B2E3FF1A}" type="sibTrans" cxnId="{D3FD30DA-24DE-423C-B9C9-284D0B5EABD1}">
      <dgm:prSet/>
      <dgm:spPr/>
    </dgm:pt>
    <dgm:pt modelId="{3C1CF10F-B2F1-4134-BFD4-957B36F7829D}">
      <dgm:prSet/>
      <dgm:spPr/>
      <dgm:t>
        <a:bodyPr/>
        <a:lstStyle/>
        <a:p>
          <a:r>
            <a:rPr lang="en-IN" dirty="0" smtClean="0"/>
            <a:t>Look For These Signs To Accurate The News </a:t>
          </a:r>
          <a:endParaRPr lang="en-IN" dirty="0"/>
        </a:p>
      </dgm:t>
    </dgm:pt>
    <dgm:pt modelId="{0E1F60D5-2A81-456E-9E29-D4406C934C4D}" type="parTrans" cxnId="{8FCEEEE4-39F6-461E-8543-12F1147E66F0}">
      <dgm:prSet/>
      <dgm:spPr/>
    </dgm:pt>
    <dgm:pt modelId="{51C43242-C4CE-4998-B3A7-79F94B7D1AB5}" type="sibTrans" cxnId="{8FCEEEE4-39F6-461E-8543-12F1147E66F0}">
      <dgm:prSet/>
      <dgm:spPr/>
    </dgm:pt>
    <dgm:pt modelId="{20402DA6-7B29-46AC-8A19-A4230897507C}">
      <dgm:prSet/>
      <dgm:spPr/>
      <dgm:t>
        <a:bodyPr/>
        <a:lstStyle/>
        <a:p>
          <a:r>
            <a:rPr lang="en-IN" dirty="0" smtClean="0"/>
            <a:t>Sometimes The Messages Look Awkward</a:t>
          </a:r>
          <a:endParaRPr lang="en-IN" dirty="0"/>
        </a:p>
      </dgm:t>
    </dgm:pt>
    <dgm:pt modelId="{1FBFC1F6-126C-445A-9083-7B0ACD8E05AB}" type="parTrans" cxnId="{D2605D2A-9FE3-4087-85D5-822FB5175C64}">
      <dgm:prSet/>
      <dgm:spPr/>
    </dgm:pt>
    <dgm:pt modelId="{0F137C7F-F48F-4D53-9E9B-25340E62E036}" type="sibTrans" cxnId="{D2605D2A-9FE3-4087-85D5-822FB5175C64}">
      <dgm:prSet/>
      <dgm:spPr/>
    </dgm:pt>
    <dgm:pt modelId="{EB44CCA4-1484-45B2-8C7D-44792A1A1F10}">
      <dgm:prSet/>
      <dgm:spPr/>
      <dgm:t>
        <a:bodyPr/>
        <a:lstStyle/>
        <a:p>
          <a:r>
            <a:rPr lang="en-IN" dirty="0" smtClean="0"/>
            <a:t>Look For More Different </a:t>
          </a:r>
          <a:r>
            <a:rPr lang="en-IN" dirty="0" err="1" smtClean="0"/>
            <a:t>Informations</a:t>
          </a:r>
          <a:endParaRPr lang="en-IN" dirty="0"/>
        </a:p>
      </dgm:t>
    </dgm:pt>
    <dgm:pt modelId="{06CDFD99-2924-4F4A-ACF7-950D3242B398}" type="parTrans" cxnId="{57460283-03CE-44EA-B9D9-B28EAF24AC1D}">
      <dgm:prSet/>
      <dgm:spPr/>
    </dgm:pt>
    <dgm:pt modelId="{AC91E8CB-9D39-4666-A99C-A738C5F53A8B}" type="sibTrans" cxnId="{57460283-03CE-44EA-B9D9-B28EAF24AC1D}">
      <dgm:prSet/>
      <dgm:spPr/>
    </dgm:pt>
    <dgm:pt modelId="{75CEDD05-A1A8-44BB-904E-4B21DC15DF32}" type="pres">
      <dgm:prSet presAssocID="{F6E17F95-6659-4C40-B2B9-A3D38255043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FCF0EBF-71FB-4CD3-8342-1726E1EB46F6}" type="pres">
      <dgm:prSet presAssocID="{38196C6B-F2F5-48A1-AD35-80E83DB35928}" presName="composite" presStyleCnt="0"/>
      <dgm:spPr/>
    </dgm:pt>
    <dgm:pt modelId="{20EFB155-8ABD-4B6A-BED8-574640EE9E37}" type="pres">
      <dgm:prSet presAssocID="{38196C6B-F2F5-48A1-AD35-80E83DB3592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DFA2160-CF68-4B47-B61B-A976859C9CEB}" type="pres">
      <dgm:prSet presAssocID="{38196C6B-F2F5-48A1-AD35-80E83DB3592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1B99A9-867E-4AEC-B263-FD48A66E0B85}" type="pres">
      <dgm:prSet presAssocID="{A99F531D-07BE-4804-A7F3-BCEED1F1A7A2}" presName="sp" presStyleCnt="0"/>
      <dgm:spPr/>
    </dgm:pt>
    <dgm:pt modelId="{259E7C64-823B-4DAD-B84F-486A5F1C9B93}" type="pres">
      <dgm:prSet presAssocID="{A576C17D-2F69-4176-8F73-3D69B7E94373}" presName="composite" presStyleCnt="0"/>
      <dgm:spPr/>
    </dgm:pt>
    <dgm:pt modelId="{7F8AF855-31DB-4176-B2B3-2E0FA12C936D}" type="pres">
      <dgm:prSet presAssocID="{A576C17D-2F69-4176-8F73-3D69B7E9437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D0D1D37-F076-427C-9FA1-5B37C64107B6}" type="pres">
      <dgm:prSet presAssocID="{A576C17D-2F69-4176-8F73-3D69B7E9437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49ADE37-678C-43D8-8A4F-B2C35FAF09C3}" type="pres">
      <dgm:prSet presAssocID="{CF33BF01-6F78-4F9F-BC5C-76B4AAA4DDB9}" presName="sp" presStyleCnt="0"/>
      <dgm:spPr/>
    </dgm:pt>
    <dgm:pt modelId="{C29BF4C2-E682-4A02-A86D-E811E7045DF4}" type="pres">
      <dgm:prSet presAssocID="{4C91D192-D806-4A1A-859E-887C582F91EA}" presName="composite" presStyleCnt="0"/>
      <dgm:spPr/>
    </dgm:pt>
    <dgm:pt modelId="{CF32AB05-4C45-469B-8A23-521764E2090B}" type="pres">
      <dgm:prSet presAssocID="{4C91D192-D806-4A1A-859E-887C582F91E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19059F-BFF6-4FBF-A5DF-A4D1E401E68D}" type="pres">
      <dgm:prSet presAssocID="{4C91D192-D806-4A1A-859E-887C582F91E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04B8AA-89B4-4795-8884-7BAEDE231E75}" type="pres">
      <dgm:prSet presAssocID="{EACE02AC-9645-467D-842F-266204005A90}" presName="sp" presStyleCnt="0"/>
      <dgm:spPr/>
    </dgm:pt>
    <dgm:pt modelId="{D6F4E7D1-7ADA-4394-AEB6-4F3043ADDB53}" type="pres">
      <dgm:prSet presAssocID="{FB3A9C4F-92AE-495B-944E-A75AE937A705}" presName="composite" presStyleCnt="0"/>
      <dgm:spPr/>
    </dgm:pt>
    <dgm:pt modelId="{E752AED3-2F34-4F63-BB21-039B08481CEF}" type="pres">
      <dgm:prSet presAssocID="{FB3A9C4F-92AE-495B-944E-A75AE937A70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7F3DD7-BA8C-4F02-B2D6-55FE0F39D920}" type="pres">
      <dgm:prSet presAssocID="{FB3A9C4F-92AE-495B-944E-A75AE937A705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6A210F5-A622-4AC8-BF61-65EC41ADA04F}" type="presOf" srcId="{3C1CF10F-B2F1-4134-BFD4-957B36F7829D}" destId="{0D0D1D37-F076-427C-9FA1-5B37C64107B6}" srcOrd="0" destOrd="0" presId="urn:microsoft.com/office/officeart/2005/8/layout/chevron2"/>
    <dgm:cxn modelId="{B5A7D2F4-76AE-4339-B97E-F73CC79A4E75}" type="presOf" srcId="{4C91D192-D806-4A1A-859E-887C582F91EA}" destId="{CF32AB05-4C45-469B-8A23-521764E2090B}" srcOrd="0" destOrd="0" presId="urn:microsoft.com/office/officeart/2005/8/layout/chevron2"/>
    <dgm:cxn modelId="{BC4FE7EB-1B18-4CF8-A1E5-3B31A4443E68}" srcId="{F6E17F95-6659-4C40-B2B9-A3D382550438}" destId="{4C91D192-D806-4A1A-859E-887C582F91EA}" srcOrd="2" destOrd="0" parTransId="{B7EF9F1A-E6F9-4624-9A33-DAE0FD415152}" sibTransId="{EACE02AC-9645-467D-842F-266204005A90}"/>
    <dgm:cxn modelId="{D642BCA1-958C-4669-B3CF-51600DB0E8DA}" srcId="{F6E17F95-6659-4C40-B2B9-A3D382550438}" destId="{38196C6B-F2F5-48A1-AD35-80E83DB35928}" srcOrd="0" destOrd="0" parTransId="{F1088D13-66B1-4B9F-9824-D9015682BFB7}" sibTransId="{A99F531D-07BE-4804-A7F3-BCEED1F1A7A2}"/>
    <dgm:cxn modelId="{57460283-03CE-44EA-B9D9-B28EAF24AC1D}" srcId="{FB3A9C4F-92AE-495B-944E-A75AE937A705}" destId="{EB44CCA4-1484-45B2-8C7D-44792A1A1F10}" srcOrd="0" destOrd="0" parTransId="{06CDFD99-2924-4F4A-ACF7-950D3242B398}" sibTransId="{AC91E8CB-9D39-4666-A99C-A738C5F53A8B}"/>
    <dgm:cxn modelId="{D3FD30DA-24DE-423C-B9C9-284D0B5EABD1}" srcId="{38196C6B-F2F5-48A1-AD35-80E83DB35928}" destId="{D40F456C-84F4-4AE1-A5F1-E48482F9539C}" srcOrd="0" destOrd="0" parTransId="{C051C292-E7A3-4EF2-80B3-654EF12E938C}" sibTransId="{A60C0016-702B-4F16-B653-1407B2E3FF1A}"/>
    <dgm:cxn modelId="{2291A589-8E0D-4455-9871-FC7CAFE5C303}" srcId="{F6E17F95-6659-4C40-B2B9-A3D382550438}" destId="{FB3A9C4F-92AE-495B-944E-A75AE937A705}" srcOrd="3" destOrd="0" parTransId="{6972E0EE-9BE8-435F-A8F4-A54F1515B1BE}" sibTransId="{E315DE26-DE68-43A5-BC82-1E77E85128EC}"/>
    <dgm:cxn modelId="{7428703A-3202-49EA-A350-F2425D7A36AA}" type="presOf" srcId="{20402DA6-7B29-46AC-8A19-A4230897507C}" destId="{0619059F-BFF6-4FBF-A5DF-A4D1E401E68D}" srcOrd="0" destOrd="0" presId="urn:microsoft.com/office/officeart/2005/8/layout/chevron2"/>
    <dgm:cxn modelId="{0A501E86-872E-4A69-8976-64FD775797CB}" type="presOf" srcId="{EB44CCA4-1484-45B2-8C7D-44792A1A1F10}" destId="{7D7F3DD7-BA8C-4F02-B2D6-55FE0F39D920}" srcOrd="0" destOrd="0" presId="urn:microsoft.com/office/officeart/2005/8/layout/chevron2"/>
    <dgm:cxn modelId="{DE26FCC8-87B2-4BCB-BA7F-15BF9630156A}" type="presOf" srcId="{F6E17F95-6659-4C40-B2B9-A3D382550438}" destId="{75CEDD05-A1A8-44BB-904E-4B21DC15DF32}" srcOrd="0" destOrd="0" presId="urn:microsoft.com/office/officeart/2005/8/layout/chevron2"/>
    <dgm:cxn modelId="{1DD9513B-74B3-4BB6-BE37-9336AE9D898D}" type="presOf" srcId="{D40F456C-84F4-4AE1-A5F1-E48482F9539C}" destId="{1DFA2160-CF68-4B47-B61B-A976859C9CEB}" srcOrd="0" destOrd="0" presId="urn:microsoft.com/office/officeart/2005/8/layout/chevron2"/>
    <dgm:cxn modelId="{D2605D2A-9FE3-4087-85D5-822FB5175C64}" srcId="{4C91D192-D806-4A1A-859E-887C582F91EA}" destId="{20402DA6-7B29-46AC-8A19-A4230897507C}" srcOrd="0" destOrd="0" parTransId="{1FBFC1F6-126C-445A-9083-7B0ACD8E05AB}" sibTransId="{0F137C7F-F48F-4D53-9E9B-25340E62E036}"/>
    <dgm:cxn modelId="{30670D6E-6290-497C-8A85-5C721BB44BD7}" type="presOf" srcId="{FB3A9C4F-92AE-495B-944E-A75AE937A705}" destId="{E752AED3-2F34-4F63-BB21-039B08481CEF}" srcOrd="0" destOrd="0" presId="urn:microsoft.com/office/officeart/2005/8/layout/chevron2"/>
    <dgm:cxn modelId="{8FCEEEE4-39F6-461E-8543-12F1147E66F0}" srcId="{A576C17D-2F69-4176-8F73-3D69B7E94373}" destId="{3C1CF10F-B2F1-4134-BFD4-957B36F7829D}" srcOrd="0" destOrd="0" parTransId="{0E1F60D5-2A81-456E-9E29-D4406C934C4D}" sibTransId="{51C43242-C4CE-4998-B3A7-79F94B7D1AB5}"/>
    <dgm:cxn modelId="{A678EE64-6919-4B6A-A28C-EF2D9364BFCB}" type="presOf" srcId="{38196C6B-F2F5-48A1-AD35-80E83DB35928}" destId="{20EFB155-8ABD-4B6A-BED8-574640EE9E37}" srcOrd="0" destOrd="0" presId="urn:microsoft.com/office/officeart/2005/8/layout/chevron2"/>
    <dgm:cxn modelId="{8E8FFFE4-A3B2-4CED-9F8E-E26C76E9651F}" type="presOf" srcId="{A576C17D-2F69-4176-8F73-3D69B7E94373}" destId="{7F8AF855-31DB-4176-B2B3-2E0FA12C936D}" srcOrd="0" destOrd="0" presId="urn:microsoft.com/office/officeart/2005/8/layout/chevron2"/>
    <dgm:cxn modelId="{35843043-B3A4-46FD-B08F-363185509C9C}" srcId="{F6E17F95-6659-4C40-B2B9-A3D382550438}" destId="{A576C17D-2F69-4176-8F73-3D69B7E94373}" srcOrd="1" destOrd="0" parTransId="{5854510D-6F6E-47ED-965B-0DACF1D039D5}" sibTransId="{CF33BF01-6F78-4F9F-BC5C-76B4AAA4DDB9}"/>
    <dgm:cxn modelId="{6B9BF3A2-DA26-4D5B-890C-747C115344F6}" type="presParOf" srcId="{75CEDD05-A1A8-44BB-904E-4B21DC15DF32}" destId="{2FCF0EBF-71FB-4CD3-8342-1726E1EB46F6}" srcOrd="0" destOrd="0" presId="urn:microsoft.com/office/officeart/2005/8/layout/chevron2"/>
    <dgm:cxn modelId="{0E37254A-045F-4196-BED4-CA59BBBB9098}" type="presParOf" srcId="{2FCF0EBF-71FB-4CD3-8342-1726E1EB46F6}" destId="{20EFB155-8ABD-4B6A-BED8-574640EE9E37}" srcOrd="0" destOrd="0" presId="urn:microsoft.com/office/officeart/2005/8/layout/chevron2"/>
    <dgm:cxn modelId="{4EB16789-531A-4BA8-8A53-086616D667D1}" type="presParOf" srcId="{2FCF0EBF-71FB-4CD3-8342-1726E1EB46F6}" destId="{1DFA2160-CF68-4B47-B61B-A976859C9CEB}" srcOrd="1" destOrd="0" presId="urn:microsoft.com/office/officeart/2005/8/layout/chevron2"/>
    <dgm:cxn modelId="{433E857B-548D-4C70-B6AC-A85DE617B5E2}" type="presParOf" srcId="{75CEDD05-A1A8-44BB-904E-4B21DC15DF32}" destId="{011B99A9-867E-4AEC-B263-FD48A66E0B85}" srcOrd="1" destOrd="0" presId="urn:microsoft.com/office/officeart/2005/8/layout/chevron2"/>
    <dgm:cxn modelId="{0A264858-70F1-4F41-BE00-4C6C0199D639}" type="presParOf" srcId="{75CEDD05-A1A8-44BB-904E-4B21DC15DF32}" destId="{259E7C64-823B-4DAD-B84F-486A5F1C9B93}" srcOrd="2" destOrd="0" presId="urn:microsoft.com/office/officeart/2005/8/layout/chevron2"/>
    <dgm:cxn modelId="{29436EA1-6275-4E68-BB2B-72852D9C0C8B}" type="presParOf" srcId="{259E7C64-823B-4DAD-B84F-486A5F1C9B93}" destId="{7F8AF855-31DB-4176-B2B3-2E0FA12C936D}" srcOrd="0" destOrd="0" presId="urn:microsoft.com/office/officeart/2005/8/layout/chevron2"/>
    <dgm:cxn modelId="{386CADCA-0050-46D7-B9FC-C6787AA6E677}" type="presParOf" srcId="{259E7C64-823B-4DAD-B84F-486A5F1C9B93}" destId="{0D0D1D37-F076-427C-9FA1-5B37C64107B6}" srcOrd="1" destOrd="0" presId="urn:microsoft.com/office/officeart/2005/8/layout/chevron2"/>
    <dgm:cxn modelId="{CC63DBAB-CA9F-44E0-9C85-934E156B51C5}" type="presParOf" srcId="{75CEDD05-A1A8-44BB-904E-4B21DC15DF32}" destId="{349ADE37-678C-43D8-8A4F-B2C35FAF09C3}" srcOrd="3" destOrd="0" presId="urn:microsoft.com/office/officeart/2005/8/layout/chevron2"/>
    <dgm:cxn modelId="{DF6CFC69-F361-4A3B-9068-E74973B4BBFF}" type="presParOf" srcId="{75CEDD05-A1A8-44BB-904E-4B21DC15DF32}" destId="{C29BF4C2-E682-4A02-A86D-E811E7045DF4}" srcOrd="4" destOrd="0" presId="urn:microsoft.com/office/officeart/2005/8/layout/chevron2"/>
    <dgm:cxn modelId="{8A72A4BB-E6B1-468F-A503-708CF3E46CF2}" type="presParOf" srcId="{C29BF4C2-E682-4A02-A86D-E811E7045DF4}" destId="{CF32AB05-4C45-469B-8A23-521764E2090B}" srcOrd="0" destOrd="0" presId="urn:microsoft.com/office/officeart/2005/8/layout/chevron2"/>
    <dgm:cxn modelId="{22BE545B-CE29-41C6-A3DD-F4B825C50BA1}" type="presParOf" srcId="{C29BF4C2-E682-4A02-A86D-E811E7045DF4}" destId="{0619059F-BFF6-4FBF-A5DF-A4D1E401E68D}" srcOrd="1" destOrd="0" presId="urn:microsoft.com/office/officeart/2005/8/layout/chevron2"/>
    <dgm:cxn modelId="{31C47FA9-D02F-452D-A7BD-BCB0485C950A}" type="presParOf" srcId="{75CEDD05-A1A8-44BB-904E-4B21DC15DF32}" destId="{FB04B8AA-89B4-4795-8884-7BAEDE231E75}" srcOrd="5" destOrd="0" presId="urn:microsoft.com/office/officeart/2005/8/layout/chevron2"/>
    <dgm:cxn modelId="{9231DDFE-AD06-4CD0-8D18-8C0BE2C75787}" type="presParOf" srcId="{75CEDD05-A1A8-44BB-904E-4B21DC15DF32}" destId="{D6F4E7D1-7ADA-4394-AEB6-4F3043ADDB53}" srcOrd="6" destOrd="0" presId="urn:microsoft.com/office/officeart/2005/8/layout/chevron2"/>
    <dgm:cxn modelId="{30FD35CA-2A4A-4F14-A9F5-0E79CF1C6269}" type="presParOf" srcId="{D6F4E7D1-7ADA-4394-AEB6-4F3043ADDB53}" destId="{E752AED3-2F34-4F63-BB21-039B08481CEF}" srcOrd="0" destOrd="0" presId="urn:microsoft.com/office/officeart/2005/8/layout/chevron2"/>
    <dgm:cxn modelId="{DA9700E6-D96F-446C-99FD-B7EB633E5472}" type="presParOf" srcId="{D6F4E7D1-7ADA-4394-AEB6-4F3043ADDB53}" destId="{7D7F3DD7-BA8C-4F02-B2D6-55FE0F39D920}" srcOrd="1" destOrd="0" presId="urn:microsoft.com/office/officeart/2005/8/layout/chevron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C7CBEA-485C-4748-8475-84A89ED78B57}" type="doc">
      <dgm:prSet loTypeId="urn:microsoft.com/office/officeart/2005/8/layout/chevron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62DCE5-08D2-42F0-B4A5-9E680CF4335D}">
      <dgm:prSet phldrT="[Text]"/>
      <dgm:spPr/>
      <dgm:t>
        <a:bodyPr/>
        <a:lstStyle/>
        <a:p>
          <a:r>
            <a:rPr lang="en-IN" dirty="0" smtClean="0"/>
            <a:t> </a:t>
          </a:r>
          <a:endParaRPr lang="en-IN" dirty="0"/>
        </a:p>
      </dgm:t>
    </dgm:pt>
    <dgm:pt modelId="{92857721-1318-4C71-BA60-C81FA241E8D2}" type="parTrans" cxnId="{E2A4CABD-0DAF-4D00-94A4-15C2A7F20E4E}">
      <dgm:prSet/>
      <dgm:spPr/>
      <dgm:t>
        <a:bodyPr/>
        <a:lstStyle/>
        <a:p>
          <a:endParaRPr lang="en-IN"/>
        </a:p>
      </dgm:t>
    </dgm:pt>
    <dgm:pt modelId="{8DEBEF4C-C0A5-4BEA-B937-59E3F737CE7F}" type="sibTrans" cxnId="{E2A4CABD-0DAF-4D00-94A4-15C2A7F20E4E}">
      <dgm:prSet/>
      <dgm:spPr/>
      <dgm:t>
        <a:bodyPr/>
        <a:lstStyle/>
        <a:p>
          <a:endParaRPr lang="en-IN"/>
        </a:p>
      </dgm:t>
    </dgm:pt>
    <dgm:pt modelId="{C25E4BF4-0375-4BF9-9F33-118BE91BEC13}">
      <dgm:prSet phldrT="[Text]"/>
      <dgm:spPr/>
      <dgm:t>
        <a:bodyPr/>
        <a:lstStyle/>
        <a:p>
          <a:r>
            <a:rPr lang="en-IN" dirty="0" smtClean="0"/>
            <a:t> </a:t>
          </a:r>
          <a:endParaRPr lang="en-IN" dirty="0"/>
        </a:p>
      </dgm:t>
    </dgm:pt>
    <dgm:pt modelId="{5A835702-734F-4F5B-BB64-14C09FDF00FB}" type="parTrans" cxnId="{0EC24C21-F139-4FD6-A7A9-F9F62ADEAEAC}">
      <dgm:prSet/>
      <dgm:spPr/>
      <dgm:t>
        <a:bodyPr/>
        <a:lstStyle/>
        <a:p>
          <a:endParaRPr lang="en-IN"/>
        </a:p>
      </dgm:t>
    </dgm:pt>
    <dgm:pt modelId="{E693521A-7CDD-47AD-8F4D-C657EC24FA17}" type="sibTrans" cxnId="{0EC24C21-F139-4FD6-A7A9-F9F62ADEAEAC}">
      <dgm:prSet/>
      <dgm:spPr/>
      <dgm:t>
        <a:bodyPr/>
        <a:lstStyle/>
        <a:p>
          <a:endParaRPr lang="en-IN"/>
        </a:p>
      </dgm:t>
    </dgm:pt>
    <dgm:pt modelId="{D48C7448-BBC0-4C1B-9951-92430B630100}">
      <dgm:prSet phldrT="[Text]"/>
      <dgm:spPr/>
      <dgm:t>
        <a:bodyPr/>
        <a:lstStyle/>
        <a:p>
          <a:endParaRPr lang="en-IN" dirty="0"/>
        </a:p>
      </dgm:t>
    </dgm:pt>
    <dgm:pt modelId="{8E06B237-AA81-4AE5-B9CD-7819EA5311DA}" type="parTrans" cxnId="{5B72B37E-1517-4411-9C4B-BC14805786C8}">
      <dgm:prSet/>
      <dgm:spPr/>
      <dgm:t>
        <a:bodyPr/>
        <a:lstStyle/>
        <a:p>
          <a:endParaRPr lang="en-IN"/>
        </a:p>
      </dgm:t>
    </dgm:pt>
    <dgm:pt modelId="{6DFADF42-3E38-40E3-BE52-B7CE8391A828}" type="sibTrans" cxnId="{5B72B37E-1517-4411-9C4B-BC14805786C8}">
      <dgm:prSet/>
      <dgm:spPr/>
      <dgm:t>
        <a:bodyPr/>
        <a:lstStyle/>
        <a:p>
          <a:endParaRPr lang="en-IN"/>
        </a:p>
      </dgm:t>
    </dgm:pt>
    <dgm:pt modelId="{6970F68F-8D67-4DBB-89BD-154BFBC7284F}">
      <dgm:prSet phldrT="[Text]"/>
      <dgm:spPr/>
      <dgm:t>
        <a:bodyPr/>
        <a:lstStyle/>
        <a:p>
          <a:endParaRPr lang="en-IN" dirty="0"/>
        </a:p>
      </dgm:t>
    </dgm:pt>
    <dgm:pt modelId="{71CDF574-51B8-4081-B842-F51A6166DA58}" type="parTrans" cxnId="{1F872086-BB98-481F-B8EE-FDF23864ECF0}">
      <dgm:prSet/>
      <dgm:spPr/>
      <dgm:t>
        <a:bodyPr/>
        <a:lstStyle/>
        <a:p>
          <a:endParaRPr lang="en-IN"/>
        </a:p>
      </dgm:t>
    </dgm:pt>
    <dgm:pt modelId="{699CAEA0-B4C9-4EB3-91C2-8160C3421A73}" type="sibTrans" cxnId="{1F872086-BB98-481F-B8EE-FDF23864ECF0}">
      <dgm:prSet/>
      <dgm:spPr/>
      <dgm:t>
        <a:bodyPr/>
        <a:lstStyle/>
        <a:p>
          <a:endParaRPr lang="en-IN"/>
        </a:p>
      </dgm:t>
    </dgm:pt>
    <dgm:pt modelId="{748BDA33-4F90-4CD6-8463-4DC67CD88C8F}">
      <dgm:prSet/>
      <dgm:spPr/>
      <dgm:t>
        <a:bodyPr/>
        <a:lstStyle/>
        <a:p>
          <a:r>
            <a:rPr lang="en-IN" dirty="0" smtClean="0"/>
            <a:t>If You Are Still Doubtful For a Message Search Online For Facts </a:t>
          </a:r>
          <a:endParaRPr lang="en-IN" dirty="0"/>
        </a:p>
      </dgm:t>
    </dgm:pt>
    <dgm:pt modelId="{B401FC5A-E1BB-4445-A7F5-0DFDDEA64511}" type="parTrans" cxnId="{E6E033BB-F87A-49E4-9AB2-C1D0B8342786}">
      <dgm:prSet/>
      <dgm:spPr/>
      <dgm:t>
        <a:bodyPr/>
        <a:lstStyle/>
        <a:p>
          <a:endParaRPr lang="en-IN"/>
        </a:p>
      </dgm:t>
    </dgm:pt>
    <dgm:pt modelId="{B2DC1787-F338-4822-BD88-4792E31A9508}" type="sibTrans" cxnId="{E6E033BB-F87A-49E4-9AB2-C1D0B8342786}">
      <dgm:prSet/>
      <dgm:spPr/>
      <dgm:t>
        <a:bodyPr/>
        <a:lstStyle/>
        <a:p>
          <a:endParaRPr lang="en-IN"/>
        </a:p>
      </dgm:t>
    </dgm:pt>
    <dgm:pt modelId="{D1964588-F7AF-45F6-BF04-B62959C5ED77}">
      <dgm:prSet/>
      <dgm:spPr/>
      <dgm:t>
        <a:bodyPr/>
        <a:lstStyle/>
        <a:p>
          <a:r>
            <a:rPr lang="en-IN" dirty="0" smtClean="0"/>
            <a:t>Check Out Trusted News Sites To Know The Source Of The Story</a:t>
          </a:r>
          <a:endParaRPr lang="en-IN" dirty="0"/>
        </a:p>
      </dgm:t>
    </dgm:pt>
    <dgm:pt modelId="{25706F67-DF17-4C50-9643-D1DBB4102352}" type="parTrans" cxnId="{4E354188-9B76-4225-8425-70A0DB6A220E}">
      <dgm:prSet/>
      <dgm:spPr/>
      <dgm:t>
        <a:bodyPr/>
        <a:lstStyle/>
        <a:p>
          <a:endParaRPr lang="en-IN"/>
        </a:p>
      </dgm:t>
    </dgm:pt>
    <dgm:pt modelId="{E1A90884-E444-407B-9928-BBC57391C89D}" type="sibTrans" cxnId="{4E354188-9B76-4225-8425-70A0DB6A220E}">
      <dgm:prSet/>
      <dgm:spPr/>
      <dgm:t>
        <a:bodyPr/>
        <a:lstStyle/>
        <a:p>
          <a:endParaRPr lang="en-IN"/>
        </a:p>
      </dgm:t>
    </dgm:pt>
    <dgm:pt modelId="{413C22F5-CF4B-4BFA-92FB-585C0C9CAEF6}">
      <dgm:prSet/>
      <dgm:spPr/>
      <dgm:t>
        <a:bodyPr/>
        <a:lstStyle/>
        <a:p>
          <a:r>
            <a:rPr lang="en-IN" dirty="0" smtClean="0"/>
            <a:t>Ask Fact - Checkers For The Truth Of The Message </a:t>
          </a:r>
          <a:endParaRPr lang="en-IN" dirty="0"/>
        </a:p>
      </dgm:t>
    </dgm:pt>
    <dgm:pt modelId="{946C4747-2CF2-4E91-9CF7-6773F2E9B505}" type="parTrans" cxnId="{A9A75103-FD3B-4483-81CF-231D4E327ADA}">
      <dgm:prSet/>
      <dgm:spPr/>
      <dgm:t>
        <a:bodyPr/>
        <a:lstStyle/>
        <a:p>
          <a:endParaRPr lang="en-IN"/>
        </a:p>
      </dgm:t>
    </dgm:pt>
    <dgm:pt modelId="{0A1C3AC6-CD61-4DBE-B87C-3A1BC0F44D79}" type="sibTrans" cxnId="{A9A75103-FD3B-4483-81CF-231D4E327ADA}">
      <dgm:prSet/>
      <dgm:spPr/>
      <dgm:t>
        <a:bodyPr/>
        <a:lstStyle/>
        <a:p>
          <a:endParaRPr lang="en-IN"/>
        </a:p>
      </dgm:t>
    </dgm:pt>
    <dgm:pt modelId="{94DB1345-C188-4C7D-8190-253E2E0CEE5B}">
      <dgm:prSet/>
      <dgm:spPr/>
      <dgm:t>
        <a:bodyPr/>
        <a:lstStyle/>
        <a:p>
          <a:r>
            <a:rPr lang="en-IN" dirty="0" smtClean="0"/>
            <a:t>If You Still Have Doubts ,Ask People You Trust For More Information</a:t>
          </a:r>
          <a:endParaRPr lang="en-IN" dirty="0"/>
        </a:p>
      </dgm:t>
    </dgm:pt>
    <dgm:pt modelId="{2C6D4A0F-6B8E-4BB5-8B70-F82BECB283FD}" type="parTrans" cxnId="{ED6A04CB-AFE2-4C75-9AEA-C3FEE75A451E}">
      <dgm:prSet/>
      <dgm:spPr/>
      <dgm:t>
        <a:bodyPr/>
        <a:lstStyle/>
        <a:p>
          <a:endParaRPr lang="en-IN"/>
        </a:p>
      </dgm:t>
    </dgm:pt>
    <dgm:pt modelId="{E16F2A90-9EAD-499F-A8E9-CA4E5AD71648}" type="sibTrans" cxnId="{ED6A04CB-AFE2-4C75-9AEA-C3FEE75A451E}">
      <dgm:prSet/>
      <dgm:spPr/>
      <dgm:t>
        <a:bodyPr/>
        <a:lstStyle/>
        <a:p>
          <a:endParaRPr lang="en-IN"/>
        </a:p>
      </dgm:t>
    </dgm:pt>
    <dgm:pt modelId="{6CBFCC46-BAFD-4776-AD7C-3A39C3DB78C8}" type="pres">
      <dgm:prSet presAssocID="{2BC7CBEA-485C-4748-8475-84A89ED78B5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F195560-1642-492B-BA85-D7E516779BC4}" type="pres">
      <dgm:prSet presAssocID="{E762DCE5-08D2-42F0-B4A5-9E680CF4335D}" presName="composite" presStyleCnt="0"/>
      <dgm:spPr/>
    </dgm:pt>
    <dgm:pt modelId="{BF1B3943-1068-4182-85F0-6263C4AAFFC0}" type="pres">
      <dgm:prSet presAssocID="{E762DCE5-08D2-42F0-B4A5-9E680CF4335D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7CF2189-7F8C-4F92-A06B-CD73D9AC7CF0}" type="pres">
      <dgm:prSet presAssocID="{E762DCE5-08D2-42F0-B4A5-9E680CF4335D}" presName="descendantText" presStyleLbl="alignAcc1" presStyleIdx="0" presStyleCnt="4" custLinFactNeighborX="555" custLinFactNeighborY="-55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9765DB-4D73-4BA0-AF2D-484068213A97}" type="pres">
      <dgm:prSet presAssocID="{8DEBEF4C-C0A5-4BEA-B937-59E3F737CE7F}" presName="sp" presStyleCnt="0"/>
      <dgm:spPr/>
    </dgm:pt>
    <dgm:pt modelId="{81F0997B-31C7-4DC7-8034-B3822167DEF7}" type="pres">
      <dgm:prSet presAssocID="{C25E4BF4-0375-4BF9-9F33-118BE91BEC13}" presName="composite" presStyleCnt="0"/>
      <dgm:spPr/>
    </dgm:pt>
    <dgm:pt modelId="{78DB4F48-31B2-4D8C-8A6B-62AD2CFE6AF0}" type="pres">
      <dgm:prSet presAssocID="{C25E4BF4-0375-4BF9-9F33-118BE91BEC1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71B189-3106-48BE-AB1B-E413539B8DDD}" type="pres">
      <dgm:prSet presAssocID="{C25E4BF4-0375-4BF9-9F33-118BE91BEC1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A58164-384A-4247-8BFF-5D05600B62F1}" type="pres">
      <dgm:prSet presAssocID="{E693521A-7CDD-47AD-8F4D-C657EC24FA17}" presName="sp" presStyleCnt="0"/>
      <dgm:spPr/>
    </dgm:pt>
    <dgm:pt modelId="{0AA272CE-6B74-4CCD-8434-641DB8E0A96B}" type="pres">
      <dgm:prSet presAssocID="{6970F68F-8D67-4DBB-89BD-154BFBC7284F}" presName="composite" presStyleCnt="0"/>
      <dgm:spPr/>
    </dgm:pt>
    <dgm:pt modelId="{6868A5B0-3330-4530-AC96-1B5B949D08D9}" type="pres">
      <dgm:prSet presAssocID="{6970F68F-8D67-4DBB-89BD-154BFBC7284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5B96B2B-802D-4D1A-AE21-316989E56ABD}" type="pres">
      <dgm:prSet presAssocID="{6970F68F-8D67-4DBB-89BD-154BFBC7284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8C91FA5-53DA-48E8-A3CE-3719C7DAA7CA}" type="pres">
      <dgm:prSet presAssocID="{699CAEA0-B4C9-4EB3-91C2-8160C3421A73}" presName="sp" presStyleCnt="0"/>
      <dgm:spPr/>
    </dgm:pt>
    <dgm:pt modelId="{F85484F5-CF3E-4D5E-8F85-93C5CD7322BC}" type="pres">
      <dgm:prSet presAssocID="{D48C7448-BBC0-4C1B-9951-92430B630100}" presName="composite" presStyleCnt="0"/>
      <dgm:spPr/>
    </dgm:pt>
    <dgm:pt modelId="{98D9A477-3151-413D-AB54-E3BDA8894C13}" type="pres">
      <dgm:prSet presAssocID="{D48C7448-BBC0-4C1B-9951-92430B63010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2B207D-A5D5-4D1F-A476-CE11A083F9BA}" type="pres">
      <dgm:prSet presAssocID="{D48C7448-BBC0-4C1B-9951-92430B63010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2A4CABD-0DAF-4D00-94A4-15C2A7F20E4E}" srcId="{2BC7CBEA-485C-4748-8475-84A89ED78B57}" destId="{E762DCE5-08D2-42F0-B4A5-9E680CF4335D}" srcOrd="0" destOrd="0" parTransId="{92857721-1318-4C71-BA60-C81FA241E8D2}" sibTransId="{8DEBEF4C-C0A5-4BEA-B937-59E3F737CE7F}"/>
    <dgm:cxn modelId="{A9A75103-FD3B-4483-81CF-231D4E327ADA}" srcId="{6970F68F-8D67-4DBB-89BD-154BFBC7284F}" destId="{413C22F5-CF4B-4BFA-92FB-585C0C9CAEF6}" srcOrd="0" destOrd="0" parTransId="{946C4747-2CF2-4E91-9CF7-6773F2E9B505}" sibTransId="{0A1C3AC6-CD61-4DBE-B87C-3A1BC0F44D79}"/>
    <dgm:cxn modelId="{E6E033BB-F87A-49E4-9AB2-C1D0B8342786}" srcId="{E762DCE5-08D2-42F0-B4A5-9E680CF4335D}" destId="{748BDA33-4F90-4CD6-8463-4DC67CD88C8F}" srcOrd="0" destOrd="0" parTransId="{B401FC5A-E1BB-4445-A7F5-0DFDDEA64511}" sibTransId="{B2DC1787-F338-4822-BD88-4792E31A9508}"/>
    <dgm:cxn modelId="{953788EE-9CFD-4D4F-B385-A65989FC2E33}" type="presOf" srcId="{D48C7448-BBC0-4C1B-9951-92430B630100}" destId="{98D9A477-3151-413D-AB54-E3BDA8894C13}" srcOrd="0" destOrd="0" presId="urn:microsoft.com/office/officeart/2005/8/layout/chevron2"/>
    <dgm:cxn modelId="{4EE217CD-2295-4012-B9B6-33FB07ED8FCE}" type="presOf" srcId="{748BDA33-4F90-4CD6-8463-4DC67CD88C8F}" destId="{C7CF2189-7F8C-4F92-A06B-CD73D9AC7CF0}" srcOrd="0" destOrd="0" presId="urn:microsoft.com/office/officeart/2005/8/layout/chevron2"/>
    <dgm:cxn modelId="{5B72B37E-1517-4411-9C4B-BC14805786C8}" srcId="{2BC7CBEA-485C-4748-8475-84A89ED78B57}" destId="{D48C7448-BBC0-4C1B-9951-92430B630100}" srcOrd="3" destOrd="0" parTransId="{8E06B237-AA81-4AE5-B9CD-7819EA5311DA}" sibTransId="{6DFADF42-3E38-40E3-BE52-B7CE8391A828}"/>
    <dgm:cxn modelId="{55E9CE6A-1730-4E03-BC2F-947E056868E2}" type="presOf" srcId="{C25E4BF4-0375-4BF9-9F33-118BE91BEC13}" destId="{78DB4F48-31B2-4D8C-8A6B-62AD2CFE6AF0}" srcOrd="0" destOrd="0" presId="urn:microsoft.com/office/officeart/2005/8/layout/chevron2"/>
    <dgm:cxn modelId="{ADC55D19-27DA-4119-BF27-8FEF1F92A65B}" type="presOf" srcId="{E762DCE5-08D2-42F0-B4A5-9E680CF4335D}" destId="{BF1B3943-1068-4182-85F0-6263C4AAFFC0}" srcOrd="0" destOrd="0" presId="urn:microsoft.com/office/officeart/2005/8/layout/chevron2"/>
    <dgm:cxn modelId="{92EABB56-BBE1-44A5-83C6-A1645D96CB4A}" type="presOf" srcId="{2BC7CBEA-485C-4748-8475-84A89ED78B57}" destId="{6CBFCC46-BAFD-4776-AD7C-3A39C3DB78C8}" srcOrd="0" destOrd="0" presId="urn:microsoft.com/office/officeart/2005/8/layout/chevron2"/>
    <dgm:cxn modelId="{1F872086-BB98-481F-B8EE-FDF23864ECF0}" srcId="{2BC7CBEA-485C-4748-8475-84A89ED78B57}" destId="{6970F68F-8D67-4DBB-89BD-154BFBC7284F}" srcOrd="2" destOrd="0" parTransId="{71CDF574-51B8-4081-B842-F51A6166DA58}" sibTransId="{699CAEA0-B4C9-4EB3-91C2-8160C3421A73}"/>
    <dgm:cxn modelId="{2A4E65D6-5C3F-492B-A4DD-B356339885F3}" type="presOf" srcId="{94DB1345-C188-4C7D-8190-253E2E0CEE5B}" destId="{052B207D-A5D5-4D1F-A476-CE11A083F9BA}" srcOrd="0" destOrd="0" presId="urn:microsoft.com/office/officeart/2005/8/layout/chevron2"/>
    <dgm:cxn modelId="{13A8FB58-4DE5-4CAE-9604-D9AB5FD023F6}" type="presOf" srcId="{6970F68F-8D67-4DBB-89BD-154BFBC7284F}" destId="{6868A5B0-3330-4530-AC96-1B5B949D08D9}" srcOrd="0" destOrd="0" presId="urn:microsoft.com/office/officeart/2005/8/layout/chevron2"/>
    <dgm:cxn modelId="{57C91750-2265-4FB9-BCD6-1867F0890151}" type="presOf" srcId="{D1964588-F7AF-45F6-BF04-B62959C5ED77}" destId="{B071B189-3106-48BE-AB1B-E413539B8DDD}" srcOrd="0" destOrd="0" presId="urn:microsoft.com/office/officeart/2005/8/layout/chevron2"/>
    <dgm:cxn modelId="{19CF1622-6596-40A8-8891-CD48E66FC737}" type="presOf" srcId="{413C22F5-CF4B-4BFA-92FB-585C0C9CAEF6}" destId="{C5B96B2B-802D-4D1A-AE21-316989E56ABD}" srcOrd="0" destOrd="0" presId="urn:microsoft.com/office/officeart/2005/8/layout/chevron2"/>
    <dgm:cxn modelId="{4E354188-9B76-4225-8425-70A0DB6A220E}" srcId="{C25E4BF4-0375-4BF9-9F33-118BE91BEC13}" destId="{D1964588-F7AF-45F6-BF04-B62959C5ED77}" srcOrd="0" destOrd="0" parTransId="{25706F67-DF17-4C50-9643-D1DBB4102352}" sibTransId="{E1A90884-E444-407B-9928-BBC57391C89D}"/>
    <dgm:cxn modelId="{ED6A04CB-AFE2-4C75-9AEA-C3FEE75A451E}" srcId="{D48C7448-BBC0-4C1B-9951-92430B630100}" destId="{94DB1345-C188-4C7D-8190-253E2E0CEE5B}" srcOrd="0" destOrd="0" parTransId="{2C6D4A0F-6B8E-4BB5-8B70-F82BECB283FD}" sibTransId="{E16F2A90-9EAD-499F-A8E9-CA4E5AD71648}"/>
    <dgm:cxn modelId="{0EC24C21-F139-4FD6-A7A9-F9F62ADEAEAC}" srcId="{2BC7CBEA-485C-4748-8475-84A89ED78B57}" destId="{C25E4BF4-0375-4BF9-9F33-118BE91BEC13}" srcOrd="1" destOrd="0" parTransId="{5A835702-734F-4F5B-BB64-14C09FDF00FB}" sibTransId="{E693521A-7CDD-47AD-8F4D-C657EC24FA17}"/>
    <dgm:cxn modelId="{7F17468A-3AB3-4D17-9261-4ECFDE774F42}" type="presParOf" srcId="{6CBFCC46-BAFD-4776-AD7C-3A39C3DB78C8}" destId="{9F195560-1642-492B-BA85-D7E516779BC4}" srcOrd="0" destOrd="0" presId="urn:microsoft.com/office/officeart/2005/8/layout/chevron2"/>
    <dgm:cxn modelId="{2668E934-EFD1-4641-AE99-3FF485E3ECA6}" type="presParOf" srcId="{9F195560-1642-492B-BA85-D7E516779BC4}" destId="{BF1B3943-1068-4182-85F0-6263C4AAFFC0}" srcOrd="0" destOrd="0" presId="urn:microsoft.com/office/officeart/2005/8/layout/chevron2"/>
    <dgm:cxn modelId="{6036DF12-D2D3-49C2-AAF2-BF36C9C1E69E}" type="presParOf" srcId="{9F195560-1642-492B-BA85-D7E516779BC4}" destId="{C7CF2189-7F8C-4F92-A06B-CD73D9AC7CF0}" srcOrd="1" destOrd="0" presId="urn:microsoft.com/office/officeart/2005/8/layout/chevron2"/>
    <dgm:cxn modelId="{AD7E9703-4A00-4959-A3B0-167470998E28}" type="presParOf" srcId="{6CBFCC46-BAFD-4776-AD7C-3A39C3DB78C8}" destId="{029765DB-4D73-4BA0-AF2D-484068213A97}" srcOrd="1" destOrd="0" presId="urn:microsoft.com/office/officeart/2005/8/layout/chevron2"/>
    <dgm:cxn modelId="{AEB8CCDF-DE87-44A9-8B13-B8ABFABA3DF6}" type="presParOf" srcId="{6CBFCC46-BAFD-4776-AD7C-3A39C3DB78C8}" destId="{81F0997B-31C7-4DC7-8034-B3822167DEF7}" srcOrd="2" destOrd="0" presId="urn:microsoft.com/office/officeart/2005/8/layout/chevron2"/>
    <dgm:cxn modelId="{68CB6ED5-1E15-4943-9382-B51086B8E485}" type="presParOf" srcId="{81F0997B-31C7-4DC7-8034-B3822167DEF7}" destId="{78DB4F48-31B2-4D8C-8A6B-62AD2CFE6AF0}" srcOrd="0" destOrd="0" presId="urn:microsoft.com/office/officeart/2005/8/layout/chevron2"/>
    <dgm:cxn modelId="{2F27A923-8345-4793-8F49-4330CC73E5CE}" type="presParOf" srcId="{81F0997B-31C7-4DC7-8034-B3822167DEF7}" destId="{B071B189-3106-48BE-AB1B-E413539B8DDD}" srcOrd="1" destOrd="0" presId="urn:microsoft.com/office/officeart/2005/8/layout/chevron2"/>
    <dgm:cxn modelId="{2A780AE7-A8E0-499D-9E32-ABAF6AF58A09}" type="presParOf" srcId="{6CBFCC46-BAFD-4776-AD7C-3A39C3DB78C8}" destId="{41A58164-384A-4247-8BFF-5D05600B62F1}" srcOrd="3" destOrd="0" presId="urn:microsoft.com/office/officeart/2005/8/layout/chevron2"/>
    <dgm:cxn modelId="{1422AC30-A75A-4696-A5B3-CCCFF52CC792}" type="presParOf" srcId="{6CBFCC46-BAFD-4776-AD7C-3A39C3DB78C8}" destId="{0AA272CE-6B74-4CCD-8434-641DB8E0A96B}" srcOrd="4" destOrd="0" presId="urn:microsoft.com/office/officeart/2005/8/layout/chevron2"/>
    <dgm:cxn modelId="{35B51359-7BD8-401F-AA52-011C5275BE30}" type="presParOf" srcId="{0AA272CE-6B74-4CCD-8434-641DB8E0A96B}" destId="{6868A5B0-3330-4530-AC96-1B5B949D08D9}" srcOrd="0" destOrd="0" presId="urn:microsoft.com/office/officeart/2005/8/layout/chevron2"/>
    <dgm:cxn modelId="{20D87751-DC9E-4B57-A71B-7605A4D8F5A2}" type="presParOf" srcId="{0AA272CE-6B74-4CCD-8434-641DB8E0A96B}" destId="{C5B96B2B-802D-4D1A-AE21-316989E56ABD}" srcOrd="1" destOrd="0" presId="urn:microsoft.com/office/officeart/2005/8/layout/chevron2"/>
    <dgm:cxn modelId="{981A0AEA-BCED-44EB-9F7F-B87F61C2C349}" type="presParOf" srcId="{6CBFCC46-BAFD-4776-AD7C-3A39C3DB78C8}" destId="{28C91FA5-53DA-48E8-A3CE-3719C7DAA7CA}" srcOrd="5" destOrd="0" presId="urn:microsoft.com/office/officeart/2005/8/layout/chevron2"/>
    <dgm:cxn modelId="{A75F533A-3EAC-40E9-B97A-8D9165674469}" type="presParOf" srcId="{6CBFCC46-BAFD-4776-AD7C-3A39C3DB78C8}" destId="{F85484F5-CF3E-4D5E-8F85-93C5CD7322BC}" srcOrd="6" destOrd="0" presId="urn:microsoft.com/office/officeart/2005/8/layout/chevron2"/>
    <dgm:cxn modelId="{A81AB56F-44C7-4FE4-9F90-12AFB7F3EC27}" type="presParOf" srcId="{F85484F5-CF3E-4D5E-8F85-93C5CD7322BC}" destId="{98D9A477-3151-413D-AB54-E3BDA8894C13}" srcOrd="0" destOrd="0" presId="urn:microsoft.com/office/officeart/2005/8/layout/chevron2"/>
    <dgm:cxn modelId="{FBB1825A-1E23-40F3-8C15-903DFB182777}" type="presParOf" srcId="{F85484F5-CF3E-4D5E-8F85-93C5CD7322BC}" destId="{052B207D-A5D5-4D1F-A476-CE11A083F9BA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ransition spd="med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med"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ransition spd="med">
    <p:wedg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5542D-01D0-DC4F-A983-ECD07B6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98" y="1357298"/>
            <a:ext cx="9858444" cy="1143008"/>
          </a:xfrm>
        </p:spPr>
        <p:txBody>
          <a:bodyPr>
            <a:noAutofit/>
          </a:bodyPr>
          <a:lstStyle/>
          <a:p>
            <a:r>
              <a:rPr lang="en-US" sz="3800" b="1" dirty="0"/>
              <a:t>BE AWARE OF FAKE NEWS ON WHATSAPP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44C822-4C56-EA4D-9CB5-9C980AD15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836" y="3000372"/>
            <a:ext cx="6164653" cy="1828800"/>
          </a:xfrm>
        </p:spPr>
        <p:txBody>
          <a:bodyPr>
            <a:normAutofit/>
          </a:bodyPr>
          <a:lstStyle/>
          <a:p>
            <a:r>
              <a:rPr lang="en-US" sz="2200" b="1" dirty="0"/>
              <a:t>RAJA SAHA </a:t>
            </a:r>
          </a:p>
          <a:p>
            <a:r>
              <a:rPr lang="en-US" sz="2200" b="1" dirty="0"/>
              <a:t>BCA_1B_48</a:t>
            </a:r>
          </a:p>
          <a:p>
            <a:r>
              <a:rPr lang="en-US" sz="2200" b="1" dirty="0"/>
              <a:t>ENROLLMENT NO : 12019004009099</a:t>
            </a:r>
          </a:p>
        </p:txBody>
      </p:sp>
      <p:pic>
        <p:nvPicPr>
          <p:cNvPr id="10" name="Picture 9" descr="whatsapp_PN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90" y="2500306"/>
            <a:ext cx="3241677" cy="33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0029419"/>
      </p:ext>
    </p:extLst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74" y="2285992"/>
            <a:ext cx="8643998" cy="328614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IN" dirty="0"/>
              <a:t>   </a:t>
            </a:r>
            <a:endParaRPr lang="en-IN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57232"/>
            <a:ext cx="10287072" cy="1059656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chemeClr val="accent1"/>
                </a:solidFill>
                <a:latin typeface="Calibri" pitchFamily="34" charset="0"/>
              </a:rPr>
              <a:t>FOUR WAYS TO IDENTYFY FAKE NEWS</a:t>
            </a:r>
            <a:r>
              <a:rPr lang="en-IN" sz="4400" b="1" dirty="0">
                <a:latin typeface="Calibri" pitchFamily="34" charset="0"/>
              </a:rPr>
              <a:t>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238216" y="2285992"/>
          <a:ext cx="7715304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8754532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22" y="1500174"/>
            <a:ext cx="7953388" cy="785818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latin typeface="Calibri" pitchFamily="34" charset="0"/>
              </a:rPr>
              <a:t>CHECK THAT MESSAGE IS FORWARDED OR NOT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8675983A-CB12-1C43-9BDE-871F055E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78" y="1000108"/>
            <a:ext cx="3051540" cy="4864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Diagram 7"/>
          <p:cNvGraphicFramePr/>
          <p:nvPr/>
        </p:nvGraphicFramePr>
        <p:xfrm>
          <a:off x="952464" y="2571744"/>
          <a:ext cx="6929486" cy="3429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763882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923" y="428604"/>
            <a:ext cx="10062137" cy="1180659"/>
          </a:xfrm>
        </p:spPr>
        <p:txBody>
          <a:bodyPr>
            <a:noAutofit/>
          </a:bodyPr>
          <a:lstStyle/>
          <a:p>
            <a:pPr algn="ctr"/>
            <a:r>
              <a:rPr lang="en-IN" sz="4200" b="1" dirty="0">
                <a:latin typeface="Calibri" pitchFamily="34" charset="0"/>
              </a:rPr>
              <a:t>CHECK PHOTOS AND MEDIA CAREFULLY</a:t>
            </a:r>
          </a:p>
        </p:txBody>
      </p:sp>
      <p:pic>
        <p:nvPicPr>
          <p:cNvPr id="8" name="Picture 7" descr="kindpng_107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534" y="1714992"/>
            <a:ext cx="3590932" cy="342801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952464" y="2143116"/>
          <a:ext cx="6357982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64674958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84" y="1428736"/>
            <a:ext cx="9644130" cy="857255"/>
          </a:xfrm>
        </p:spPr>
        <p:txBody>
          <a:bodyPr>
            <a:noAutofit/>
          </a:bodyPr>
          <a:lstStyle/>
          <a:p>
            <a:r>
              <a:rPr lang="en-IN" sz="3400" b="1" dirty="0" smtClean="0">
                <a:latin typeface="Calibri" pitchFamily="34" charset="0"/>
              </a:rPr>
              <a:t/>
            </a:r>
            <a:br>
              <a:rPr lang="en-IN" sz="3400" b="1" dirty="0" smtClean="0">
                <a:latin typeface="Calibri" pitchFamily="34" charset="0"/>
              </a:rPr>
            </a:br>
            <a:r>
              <a:rPr lang="en-IN" sz="3400" b="1" dirty="0" smtClean="0">
                <a:latin typeface="Calibri" pitchFamily="34" charset="0"/>
              </a:rPr>
              <a:t/>
            </a:r>
            <a:br>
              <a:rPr lang="en-IN" sz="3400" b="1" dirty="0" smtClean="0">
                <a:latin typeface="Calibri" pitchFamily="34" charset="0"/>
              </a:rPr>
            </a:br>
            <a:r>
              <a:rPr lang="en-IN" sz="3400" b="1" dirty="0" smtClean="0">
                <a:latin typeface="Calibri" pitchFamily="34" charset="0"/>
              </a:rPr>
              <a:t>LOOK </a:t>
            </a:r>
            <a:r>
              <a:rPr lang="en-IN" sz="3400" b="1" dirty="0">
                <a:latin typeface="Calibri" pitchFamily="34" charset="0"/>
              </a:rPr>
              <a:t>OUT FOR MESSAGEES THAT LOOK DIFFERENT</a:t>
            </a:r>
            <a:r>
              <a:rPr lang="en-IN" sz="3400" b="1" dirty="0"/>
              <a:t/>
            </a:r>
            <a:br>
              <a:rPr lang="en-IN" sz="3400" b="1" dirty="0"/>
            </a:br>
            <a:endParaRPr lang="en-IN" sz="3400" b="1" dirty="0"/>
          </a:p>
        </p:txBody>
      </p:sp>
      <p:pic>
        <p:nvPicPr>
          <p:cNvPr id="5" name="Picture Placeholder 4" descr="mobil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426" r="30426"/>
          <a:stretch>
            <a:fillRect/>
          </a:stretch>
        </p:blipFill>
        <p:spPr>
          <a:xfrm>
            <a:off x="8524892" y="1928802"/>
            <a:ext cx="2792401" cy="389117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aphicFrame>
        <p:nvGraphicFramePr>
          <p:cNvPr id="6" name="Diagram 5"/>
          <p:cNvGraphicFramePr/>
          <p:nvPr/>
        </p:nvGraphicFramePr>
        <p:xfrm>
          <a:off x="452398" y="2071678"/>
          <a:ext cx="7572428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91630867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36" y="1214422"/>
            <a:ext cx="8596667" cy="566738"/>
          </a:xfrm>
        </p:spPr>
        <p:txBody>
          <a:bodyPr>
            <a:noAutofit/>
          </a:bodyPr>
          <a:lstStyle/>
          <a:p>
            <a:r>
              <a:rPr lang="en-IN" sz="4400" b="1" dirty="0"/>
              <a:t>VERIFY WITH OTHER SOURCES</a:t>
            </a:r>
          </a:p>
        </p:txBody>
      </p:sp>
      <p:pic>
        <p:nvPicPr>
          <p:cNvPr id="8" name="Picture 7" descr="IMGBIN_search-people-png_U0z3Fbi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06" y="1500174"/>
            <a:ext cx="4357694" cy="435769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738150" y="2214554"/>
          <a:ext cx="7072362" cy="3857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069811301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clipart.c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2" y="1357298"/>
            <a:ext cx="4942106" cy="4110185"/>
          </a:xfrm>
          <a:prstGeom prst="rect">
            <a:avLst/>
          </a:prstGeom>
        </p:spPr>
      </p:pic>
    </p:spTree>
  </p:cSld>
  <p:clrMapOvr>
    <a:masterClrMapping/>
  </p:clrMapOvr>
  <p:transition spd="med"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230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Facet</vt:lpstr>
      <vt:lpstr>BE AWARE OF FAKE NEWS ON WHATSAPP</vt:lpstr>
      <vt:lpstr>   </vt:lpstr>
      <vt:lpstr>CHECK THAT MESSAGE IS FORWARDED OR NOT</vt:lpstr>
      <vt:lpstr>CHECK PHOTOS AND MEDIA CAREFULLY</vt:lpstr>
      <vt:lpstr>  LOOK OUT FOR MESSAGEES THAT LOOK DIFFERENT </vt:lpstr>
      <vt:lpstr>VERIFY WITH OTHER SOURCES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Unknown User</dc:creator>
  <cp:lastModifiedBy>USER</cp:lastModifiedBy>
  <cp:revision>19</cp:revision>
  <dcterms:created xsi:type="dcterms:W3CDTF">2020-04-20T15:08:22Z</dcterms:created>
  <dcterms:modified xsi:type="dcterms:W3CDTF">2020-04-20T20:26:56Z</dcterms:modified>
</cp:coreProperties>
</file>